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79" r:id="rId4"/>
    <p:sldId id="289" r:id="rId5"/>
    <p:sldId id="291" r:id="rId6"/>
    <p:sldId id="290" r:id="rId7"/>
    <p:sldId id="292" r:id="rId8"/>
    <p:sldId id="320" r:id="rId9"/>
    <p:sldId id="319" r:id="rId10"/>
    <p:sldId id="322" r:id="rId11"/>
    <p:sldId id="325" r:id="rId12"/>
    <p:sldId id="324" r:id="rId13"/>
    <p:sldId id="332" r:id="rId14"/>
    <p:sldId id="299" r:id="rId15"/>
    <p:sldId id="296" r:id="rId16"/>
    <p:sldId id="327" r:id="rId17"/>
    <p:sldId id="328" r:id="rId18"/>
    <p:sldId id="303" r:id="rId19"/>
    <p:sldId id="307" r:id="rId20"/>
    <p:sldId id="329" r:id="rId21"/>
    <p:sldId id="331" r:id="rId22"/>
    <p:sldId id="330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F1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2" autoAdjust="0"/>
    <p:restoredTop sz="96344" autoAdjust="0"/>
  </p:normalViewPr>
  <p:slideViewPr>
    <p:cSldViewPr snapToGrid="0">
      <p:cViewPr>
        <p:scale>
          <a:sx n="50" d="100"/>
          <a:sy n="50" d="100"/>
        </p:scale>
        <p:origin x="6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DF4E0-3E7B-4408-BA33-292E86E2AF17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44F3-CFDD-4481-8C21-C23365573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5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7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7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09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1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0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4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6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8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3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2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67D1-091A-48EE-859A-B817AA22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2EC2FA-C014-43CD-BE4A-AE023A37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6D79B-9540-4B4B-904D-726CD5FC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E011A-06C2-4042-A970-97AB02BB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4A570-73F0-4E2B-999C-924A95C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445E4-6486-4A20-B37D-0C0F650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23D3-44D6-4B1F-85A3-D4E42D48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9FF6A-E77D-4A2E-AB1C-72073BC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6246-E109-4FF6-B3D6-CBD8B57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EE44A-4CD4-48E2-9B3D-CE7826C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68DC2-ABB7-472B-9F05-8D14AB76D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7B801-1356-45DE-9B4B-34D84CAE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10620-32FC-40C6-B0A6-32088B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A8ACE-7789-405E-9340-393FCA53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03D48-0AB2-40D0-8788-7101380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77F0-004B-44A5-BBE6-7DE78F4B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DBB40-FEEE-442F-9C4E-3848B939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09160-709C-4846-A48F-9FBC4450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1B0C-408C-4D21-83CE-486122C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36794-49BE-408B-8857-BCE479C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F420-E829-4D5B-AD46-0F768E6F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92229-299B-41AE-8146-B892C1FB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71EF8-DB5E-453E-91B1-14109A0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806F4-188D-4A4B-87A7-FFA088CF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75295-EE85-43FD-8027-E6BA5EA6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C0DC-D1C6-4827-AC64-6E999C67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A2F77-7CC2-469F-B6B5-4AE91D0A8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A8B51-212C-4AB7-985E-C29390BB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5D672-D91F-4518-A491-FC2D37B3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1C29E-1D46-40AD-8375-76137CDE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B00A9-A009-41F2-BA09-41EBA2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18CC9-B543-4638-AA66-07C4F1F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95F94-7904-4AD2-AFD9-E1A14653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2DD41-354F-4E34-B55F-7B3F3BF1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E4045C-5024-4BDC-BBAA-34AC640C8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A1C96-E9D8-4945-9A45-0BE62F7D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065AA7-D395-44E7-885F-D77ADDD6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C250F9-BDB6-4E8E-A5A6-71EFA202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F95A5-FA9D-492F-90AF-1AFF8C36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DB5F-F8B7-4E58-A128-2AF6185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76747-96DC-4797-A736-0345C0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6F1AD-5AAD-44AD-9E18-E5C900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A35A9-B340-4B8C-B3A5-F5AA9E8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71A400-B34D-4D17-8445-F6508C02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E457C5-51E2-4D04-9B29-57CE9E9C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A81C3-9BE2-4381-ACB5-0F62540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AD3E1-98A3-49EB-9534-1294B9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1BEC1-37E4-46AE-9D9B-69DE6FEA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4B340-A817-4A8D-96E9-29BFE550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335C7-AB0B-4049-8F33-4EE7B24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0B5A9-BB11-4064-B9BD-50BBF2B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4197E-2F72-4220-B971-E0F563D3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B230-B2DB-4AA4-8F5D-5960E07A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98841-73A1-41C3-B4CF-71AFCD72F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30F4-6C24-4AA8-9C73-184325DD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C9CFD-C48C-4A59-8E90-BEFFA3D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5160A-F158-4254-B4FC-7A122D20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2A595-D684-4756-99F8-D7BB7DC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7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03C01-3022-4E1A-A4D6-0DCB4484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1FC10-C345-4BAF-831C-ADA48066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E4449-1045-46AA-9B26-03B1D76A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0D28-6234-430A-966E-F4FFAE1D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FFB7-98CA-4629-9EFB-D57714C1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10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12" Type="http://schemas.openxmlformats.org/officeDocument/2006/relationships/image" Target="../media/image1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gi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23.gif"/><Relationship Id="rId4" Type="http://schemas.openxmlformats.org/officeDocument/2006/relationships/image" Target="../media/image18.png"/><Relationship Id="rId9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D82CE-63A4-4BA8-A717-6EEA456B6B83}"/>
              </a:ext>
            </a:extLst>
          </p:cNvPr>
          <p:cNvSpPr txBox="1"/>
          <p:nvPr/>
        </p:nvSpPr>
        <p:spPr>
          <a:xfrm>
            <a:off x="4370389" y="2700272"/>
            <a:ext cx="5563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알파채널이 추가된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  <a:p>
            <a:r>
              <a:rPr lang="en-US" altLang="ko-KR" sz="45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png</a:t>
            </a:r>
            <a:r>
              <a:rPr lang="en-US" altLang="ko-KR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 </a:t>
            </a:r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파일 만들기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752A5-C2F3-4065-BC2C-1827765A7DBE}"/>
              </a:ext>
            </a:extLst>
          </p:cNvPr>
          <p:cNvSpPr txBox="1"/>
          <p:nvPr/>
        </p:nvSpPr>
        <p:spPr>
          <a:xfrm>
            <a:off x="4370389" y="2241101"/>
            <a:ext cx="450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영상처리 프로그래밍 기말 프로젝트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D31F-4A82-46BB-858D-F7F74B4D9E11}"/>
              </a:ext>
            </a:extLst>
          </p:cNvPr>
          <p:cNvSpPr txBox="1"/>
          <p:nvPr/>
        </p:nvSpPr>
        <p:spPr>
          <a:xfrm>
            <a:off x="8651003" y="5035037"/>
            <a:ext cx="256541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컴퓨터 과학과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2016301035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박상민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2057A2-A2CD-4D45-8C85-6A3103C410E1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6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9"/>
    </mc:Choice>
    <mc:Fallback>
      <p:transition spd="slow" advTm="100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06" name="그림 105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4100D038-7926-4263-AC4D-28D25AE9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3" y="1220728"/>
            <a:ext cx="2561718" cy="2561718"/>
          </a:xfrm>
          <a:prstGeom prst="rect">
            <a:avLst/>
          </a:prstGeom>
        </p:spPr>
      </p:pic>
      <p:pic>
        <p:nvPicPr>
          <p:cNvPr id="109" name="그림 108" descr="셔츠, 소매이(가) 표시된 사진&#10;&#10;자동 생성된 설명">
            <a:extLst>
              <a:ext uri="{FF2B5EF4-FFF2-40B4-BE49-F238E27FC236}">
                <a16:creationId xmlns:a16="http://schemas.microsoft.com/office/drawing/2014/main" id="{61EF89F1-8EC8-46A6-9CFA-CB3DBAB71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13" y="1416257"/>
            <a:ext cx="2561718" cy="2561718"/>
          </a:xfrm>
          <a:prstGeom prst="rect">
            <a:avLst/>
          </a:prstGeom>
        </p:spPr>
      </p:pic>
      <p:pic>
        <p:nvPicPr>
          <p:cNvPr id="112" name="그림 111" descr="셔츠이(가) 표시된 사진&#10;&#10;자동 생성된 설명">
            <a:extLst>
              <a:ext uri="{FF2B5EF4-FFF2-40B4-BE49-F238E27FC236}">
                <a16:creationId xmlns:a16="http://schemas.microsoft.com/office/drawing/2014/main" id="{C169C7EC-5059-47EE-942B-B0D5AB398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50" y="2880025"/>
            <a:ext cx="2561718" cy="2561718"/>
          </a:xfrm>
          <a:prstGeom prst="rect">
            <a:avLst/>
          </a:prstGeom>
        </p:spPr>
      </p:pic>
      <p:pic>
        <p:nvPicPr>
          <p:cNvPr id="117" name="그림 116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E11932C5-2333-4DA3-B425-C7ACB2DCC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96" y="1523620"/>
            <a:ext cx="2720331" cy="2542621"/>
          </a:xfrm>
          <a:prstGeom prst="rect">
            <a:avLst/>
          </a:prstGeom>
        </p:spPr>
      </p:pic>
      <p:pic>
        <p:nvPicPr>
          <p:cNvPr id="118" name="그림 117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FA2D6A3F-9DD7-43EB-AA40-10FFF3E4A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75" y="1601174"/>
            <a:ext cx="2581029" cy="2561719"/>
          </a:xfrm>
          <a:prstGeom prst="rect">
            <a:avLst/>
          </a:prstGeom>
        </p:spPr>
      </p:pic>
      <p:pic>
        <p:nvPicPr>
          <p:cNvPr id="122" name="그림 121" descr="텍스트, 셔츠, 어두운이(가) 표시된 사진&#10;&#10;자동 생성된 설명">
            <a:extLst>
              <a:ext uri="{FF2B5EF4-FFF2-40B4-BE49-F238E27FC236}">
                <a16:creationId xmlns:a16="http://schemas.microsoft.com/office/drawing/2014/main" id="{C9498A5A-0AEA-432F-866A-6FBEC5FF7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66" y="2893238"/>
            <a:ext cx="2629619" cy="2558020"/>
          </a:xfrm>
          <a:prstGeom prst="rect">
            <a:avLst/>
          </a:prstGeom>
        </p:spPr>
      </p:pic>
      <p:pic>
        <p:nvPicPr>
          <p:cNvPr id="124" name="그림 123" descr="셔츠이(가) 표시된 사진&#10;&#10;자동 생성된 설명">
            <a:extLst>
              <a:ext uri="{FF2B5EF4-FFF2-40B4-BE49-F238E27FC236}">
                <a16:creationId xmlns:a16="http://schemas.microsoft.com/office/drawing/2014/main" id="{D7A92D16-2C7D-44A2-B19B-8D5476B3A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8" y="3075554"/>
            <a:ext cx="2561718" cy="2561718"/>
          </a:xfrm>
          <a:prstGeom prst="rect">
            <a:avLst/>
          </a:prstGeom>
        </p:spPr>
      </p:pic>
      <p:pic>
        <p:nvPicPr>
          <p:cNvPr id="125" name="그림 124" descr="셔츠이(가) 표시된 사진&#10;&#10;자동 생성된 설명">
            <a:extLst>
              <a:ext uri="{FF2B5EF4-FFF2-40B4-BE49-F238E27FC236}">
                <a16:creationId xmlns:a16="http://schemas.microsoft.com/office/drawing/2014/main" id="{A00E9CA9-F504-4202-B7AF-FD54B890C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1" y="2987388"/>
            <a:ext cx="2772924" cy="2561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618A50-6F50-40B9-9ED0-2C1829DDC585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30A24-6F1D-4E6D-B796-44BAD9D777B9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78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91">
        <p:fade/>
      </p:transition>
    </mc:Choice>
    <mc:Fallback>
      <p:transition spd="med" advTm="449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9" name="그림 18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18A5087E-62E0-4CD2-AEF5-DD0BBC2E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6" y="1318121"/>
            <a:ext cx="1976056" cy="1976055"/>
          </a:xfrm>
          <a:prstGeom prst="rect">
            <a:avLst/>
          </a:prstGeom>
        </p:spPr>
      </p:pic>
      <p:pic>
        <p:nvPicPr>
          <p:cNvPr id="20" name="그림 19" descr="사람, 의류, 소년이(가) 표시된 사진&#10;&#10;자동 생성된 설명">
            <a:extLst>
              <a:ext uri="{FF2B5EF4-FFF2-40B4-BE49-F238E27FC236}">
                <a16:creationId xmlns:a16="http://schemas.microsoft.com/office/drawing/2014/main" id="{FE29DEEA-AC32-43E1-B367-B5E19445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30" y="3300615"/>
            <a:ext cx="1906177" cy="2287411"/>
          </a:xfrm>
          <a:prstGeom prst="rect">
            <a:avLst/>
          </a:prstGeom>
        </p:spPr>
      </p:pic>
      <p:pic>
        <p:nvPicPr>
          <p:cNvPr id="22" name="그림 21" descr="사람, 서있는, 쥐고있는, 남자이(가) 표시된 사진&#10;&#10;자동 생성된 설명">
            <a:extLst>
              <a:ext uri="{FF2B5EF4-FFF2-40B4-BE49-F238E27FC236}">
                <a16:creationId xmlns:a16="http://schemas.microsoft.com/office/drawing/2014/main" id="{2D80C182-9291-4911-BFB2-239E8C936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5" y="3294176"/>
            <a:ext cx="1802636" cy="2283336"/>
          </a:xfrm>
          <a:prstGeom prst="rect">
            <a:avLst/>
          </a:prstGeom>
        </p:spPr>
      </p:pic>
      <p:pic>
        <p:nvPicPr>
          <p:cNvPr id="24" name="그림 23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B1E437A7-B083-4BE3-8B41-991A05DE0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23" y="1469678"/>
            <a:ext cx="1622388" cy="2439635"/>
          </a:xfrm>
          <a:prstGeom prst="rect">
            <a:avLst/>
          </a:prstGeom>
        </p:spPr>
      </p:pic>
      <p:pic>
        <p:nvPicPr>
          <p:cNvPr id="28" name="그림 27" descr="의류, 셔츠이(가) 표시된 사진&#10;&#10;자동 생성된 설명">
            <a:extLst>
              <a:ext uri="{FF2B5EF4-FFF2-40B4-BE49-F238E27FC236}">
                <a16:creationId xmlns:a16="http://schemas.microsoft.com/office/drawing/2014/main" id="{AAD90DA2-F391-419E-B323-04E1D5908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94" y="1321339"/>
            <a:ext cx="1317372" cy="1976060"/>
          </a:xfrm>
          <a:prstGeom prst="rect">
            <a:avLst/>
          </a:prstGeom>
        </p:spPr>
      </p:pic>
      <p:pic>
        <p:nvPicPr>
          <p:cNvPr id="29" name="그림 28" descr="의류, 셔츠이(가) 표시된 사진&#10;&#10;자동 생성된 설명">
            <a:extLst>
              <a:ext uri="{FF2B5EF4-FFF2-40B4-BE49-F238E27FC236}">
                <a16:creationId xmlns:a16="http://schemas.microsoft.com/office/drawing/2014/main" id="{2558011F-826D-4176-968C-AE96DB29E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49" y="1321339"/>
            <a:ext cx="1317372" cy="1976060"/>
          </a:xfrm>
          <a:prstGeom prst="rect">
            <a:avLst/>
          </a:prstGeom>
        </p:spPr>
      </p:pic>
      <p:pic>
        <p:nvPicPr>
          <p:cNvPr id="30" name="그림 29" descr="사람, 의류, 착용, 셔츠이(가) 표시된 사진&#10;&#10;자동 생성된 설명">
            <a:extLst>
              <a:ext uri="{FF2B5EF4-FFF2-40B4-BE49-F238E27FC236}">
                <a16:creationId xmlns:a16="http://schemas.microsoft.com/office/drawing/2014/main" id="{9EC9C3C1-D2FC-4393-8A0E-B9363BAD2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96" y="1494623"/>
            <a:ext cx="2065748" cy="2202165"/>
          </a:xfrm>
          <a:prstGeom prst="rect">
            <a:avLst/>
          </a:prstGeom>
        </p:spPr>
      </p:pic>
      <p:pic>
        <p:nvPicPr>
          <p:cNvPr id="31" name="그림 30" descr="의류, 사람, 셔츠이(가) 표시된 사진&#10;&#10;자동 생성된 설명">
            <a:extLst>
              <a:ext uri="{FF2B5EF4-FFF2-40B4-BE49-F238E27FC236}">
                <a16:creationId xmlns:a16="http://schemas.microsoft.com/office/drawing/2014/main" id="{92E5DF97-2611-4A3C-AC3F-B8F55496E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22" y="1652965"/>
            <a:ext cx="1622391" cy="1885482"/>
          </a:xfrm>
          <a:prstGeom prst="rect">
            <a:avLst/>
          </a:prstGeom>
        </p:spPr>
      </p:pic>
      <p:pic>
        <p:nvPicPr>
          <p:cNvPr id="35" name="그림 34" descr="사람, 어두운이(가) 표시된 사진&#10;&#10;자동 생성된 설명">
            <a:extLst>
              <a:ext uri="{FF2B5EF4-FFF2-40B4-BE49-F238E27FC236}">
                <a16:creationId xmlns:a16="http://schemas.microsoft.com/office/drawing/2014/main" id="{2FEDF949-7B3A-41AA-9058-BBCD6A1BB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1" y="2689495"/>
            <a:ext cx="2436023" cy="2923228"/>
          </a:xfrm>
          <a:prstGeom prst="rect">
            <a:avLst/>
          </a:prstGeom>
        </p:spPr>
      </p:pic>
      <p:pic>
        <p:nvPicPr>
          <p:cNvPr id="36" name="그림 35" descr="사람이(가) 표시된 사진&#10;&#10;자동 생성된 설명">
            <a:extLst>
              <a:ext uri="{FF2B5EF4-FFF2-40B4-BE49-F238E27FC236}">
                <a16:creationId xmlns:a16="http://schemas.microsoft.com/office/drawing/2014/main" id="{51691E9B-78CC-48E0-9779-B0FB76098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2" y="3202164"/>
            <a:ext cx="2070620" cy="22947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A0728-76BA-4AAA-A822-C65801A39ADD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DEC42-D40B-46FB-BBD7-9C4B241925C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6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41">
        <p:fade/>
      </p:transition>
    </mc:Choice>
    <mc:Fallback>
      <p:transition spd="med" advTm="644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83B8604-2C90-43B6-893C-F58BAD36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47" y="1212926"/>
            <a:ext cx="1862267" cy="2765560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FE95247-E110-465A-A708-2C4720F4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49" y="1008828"/>
            <a:ext cx="1571482" cy="32728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EC5BAB-56C3-4044-B2A0-B85FA4541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82" y="1083071"/>
            <a:ext cx="1670472" cy="3241954"/>
          </a:xfrm>
          <a:prstGeom prst="rect">
            <a:avLst/>
          </a:prstGeom>
        </p:spPr>
      </p:pic>
      <p:pic>
        <p:nvPicPr>
          <p:cNvPr id="28" name="그림 27" descr="바지, 정장, 재킷, 어두운이(가) 표시된 사진&#10;&#10;자동 생성된 설명">
            <a:extLst>
              <a:ext uri="{FF2B5EF4-FFF2-40B4-BE49-F238E27FC236}">
                <a16:creationId xmlns:a16="http://schemas.microsoft.com/office/drawing/2014/main" id="{8EAE0DD8-B6F1-46B9-BA74-2223C6E68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27" y="3343955"/>
            <a:ext cx="1354939" cy="2839803"/>
          </a:xfrm>
          <a:prstGeom prst="rect">
            <a:avLst/>
          </a:prstGeom>
        </p:spPr>
      </p:pic>
      <p:pic>
        <p:nvPicPr>
          <p:cNvPr id="29" name="그림 28" descr="사람, 바지, 정장, 재킷이(가) 표시된 사진&#10;&#10;자동 생성된 설명">
            <a:extLst>
              <a:ext uri="{FF2B5EF4-FFF2-40B4-BE49-F238E27FC236}">
                <a16:creationId xmlns:a16="http://schemas.microsoft.com/office/drawing/2014/main" id="{3078130F-ED00-44A3-913A-16889C822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75" y="3032638"/>
            <a:ext cx="1509612" cy="33595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6AE243-FC1A-436D-BB85-4CC6FAA4A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281" y="3238777"/>
            <a:ext cx="1311630" cy="2870738"/>
          </a:xfrm>
          <a:prstGeom prst="rect">
            <a:avLst/>
          </a:prstGeom>
        </p:spPr>
      </p:pic>
      <p:pic>
        <p:nvPicPr>
          <p:cNvPr id="42" name="그림 41" descr="바지, 의류이(가) 표시된 사진&#10;&#10;자동 생성된 설명">
            <a:extLst>
              <a:ext uri="{FF2B5EF4-FFF2-40B4-BE49-F238E27FC236}">
                <a16:creationId xmlns:a16="http://schemas.microsoft.com/office/drawing/2014/main" id="{C5A9C9F5-2C92-4FFF-8787-2C2805B9C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08" y="1366297"/>
            <a:ext cx="1892016" cy="2149330"/>
          </a:xfrm>
          <a:prstGeom prst="rect">
            <a:avLst/>
          </a:prstGeom>
        </p:spPr>
      </p:pic>
      <p:pic>
        <p:nvPicPr>
          <p:cNvPr id="43" name="그림 42" descr="의류, 바지, 정장이(가) 표시된 사진&#10;&#10;자동 생성된 설명">
            <a:extLst>
              <a:ext uri="{FF2B5EF4-FFF2-40B4-BE49-F238E27FC236}">
                <a16:creationId xmlns:a16="http://schemas.microsoft.com/office/drawing/2014/main" id="{72A58FF6-DFD0-4FB9-A046-277069427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26" y="1366297"/>
            <a:ext cx="2149330" cy="2149330"/>
          </a:xfrm>
          <a:prstGeom prst="rect">
            <a:avLst/>
          </a:prstGeom>
        </p:spPr>
      </p:pic>
      <p:pic>
        <p:nvPicPr>
          <p:cNvPr id="44" name="그림 43" descr="바지, 의류이(가) 표시된 사진&#10;&#10;자동 생성된 설명">
            <a:extLst>
              <a:ext uri="{FF2B5EF4-FFF2-40B4-BE49-F238E27FC236}">
                <a16:creationId xmlns:a16="http://schemas.microsoft.com/office/drawing/2014/main" id="{89FAFFEC-E66A-46C6-B229-AF45F472D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9" y="1366297"/>
            <a:ext cx="2135631" cy="2135631"/>
          </a:xfrm>
          <a:prstGeom prst="rect">
            <a:avLst/>
          </a:prstGeom>
        </p:spPr>
      </p:pic>
      <p:pic>
        <p:nvPicPr>
          <p:cNvPr id="47" name="그림 46" descr="의류, 바지이(가) 표시된 사진&#10;&#10;자동 생성된 설명">
            <a:extLst>
              <a:ext uri="{FF2B5EF4-FFF2-40B4-BE49-F238E27FC236}">
                <a16:creationId xmlns:a16="http://schemas.microsoft.com/office/drawing/2014/main" id="{2C42E609-8515-4F0D-9DD6-A9D67D0690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11" y="3380559"/>
            <a:ext cx="2149330" cy="2149330"/>
          </a:xfrm>
          <a:prstGeom prst="rect">
            <a:avLst/>
          </a:prstGeom>
        </p:spPr>
      </p:pic>
      <p:pic>
        <p:nvPicPr>
          <p:cNvPr id="48" name="그림 47" descr="사람, 서있는, 가장, 바지이(가) 표시된 사진&#10;&#10;자동 생성된 설명">
            <a:extLst>
              <a:ext uri="{FF2B5EF4-FFF2-40B4-BE49-F238E27FC236}">
                <a16:creationId xmlns:a16="http://schemas.microsoft.com/office/drawing/2014/main" id="{30F1A895-A3DC-4A82-8F91-2F90B6395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" y="3383344"/>
            <a:ext cx="2149330" cy="2149330"/>
          </a:xfrm>
          <a:prstGeom prst="rect">
            <a:avLst/>
          </a:prstGeom>
        </p:spPr>
      </p:pic>
      <p:pic>
        <p:nvPicPr>
          <p:cNvPr id="49" name="그림 48" descr="사람, 의류, 서있는, 바지이(가) 표시된 사진&#10;&#10;자동 생성된 설명">
            <a:extLst>
              <a:ext uri="{FF2B5EF4-FFF2-40B4-BE49-F238E27FC236}">
                <a16:creationId xmlns:a16="http://schemas.microsoft.com/office/drawing/2014/main" id="{FCDF772B-A70F-41A7-B40E-517FEB7FC0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3" y="3380559"/>
            <a:ext cx="2149330" cy="2149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95271B-B9DE-43DE-8F97-12911A2AA4AA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207F0-EDFA-4E0E-994C-128419B92011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28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28">
        <p:fade/>
      </p:transition>
    </mc:Choice>
    <mc:Fallback>
      <p:transition spd="med" advTm="502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32915-03A1-42CD-8451-C67FABA97DF0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14E33-97F9-47F3-97DD-10EA95749228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5FB8FD-7608-454E-A854-73B67CB45DEB}"/>
              </a:ext>
            </a:extLst>
          </p:cNvPr>
          <p:cNvSpPr/>
          <p:nvPr/>
        </p:nvSpPr>
        <p:spPr>
          <a:xfrm>
            <a:off x="3347874" y="32164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3EF83A-059C-44C8-A57A-84DBA133105B}"/>
              </a:ext>
            </a:extLst>
          </p:cNvPr>
          <p:cNvSpPr/>
          <p:nvPr/>
        </p:nvSpPr>
        <p:spPr>
          <a:xfrm>
            <a:off x="3647930" y="321643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r>
              <a:rPr lang="ko-KR" altLang="en-US" sz="1500" b="1" dirty="0">
                <a:solidFill>
                  <a:srgbClr val="272123"/>
                </a:solidFill>
              </a:rPr>
              <a:t> 영역선택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94400E-404A-41B0-B989-E6F8971C7614}"/>
              </a:ext>
            </a:extLst>
          </p:cNvPr>
          <p:cNvSpPr/>
          <p:nvPr/>
        </p:nvSpPr>
        <p:spPr>
          <a:xfrm>
            <a:off x="3347874" y="381978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6987E7-3AA7-48F8-B5DD-16D2F7392E90}"/>
              </a:ext>
            </a:extLst>
          </p:cNvPr>
          <p:cNvSpPr/>
          <p:nvPr/>
        </p:nvSpPr>
        <p:spPr>
          <a:xfrm>
            <a:off x="3647930" y="3819784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8F1BB2-F647-44FE-B3D9-1CA5D89287ED}"/>
              </a:ext>
            </a:extLst>
          </p:cNvPr>
          <p:cNvSpPr/>
          <p:nvPr/>
        </p:nvSpPr>
        <p:spPr>
          <a:xfrm>
            <a:off x="3347874" y="422401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D5E8CE-4D95-4E00-BDCD-0A7AD6148561}"/>
              </a:ext>
            </a:extLst>
          </p:cNvPr>
          <p:cNvSpPr/>
          <p:nvPr/>
        </p:nvSpPr>
        <p:spPr>
          <a:xfrm>
            <a:off x="3647930" y="422401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348654" y="2400714"/>
            <a:ext cx="299274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647928" y="2400714"/>
            <a:ext cx="1645760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116EED-F917-4E06-9452-3AD784EB6823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9ED324-A7B6-45E9-9056-87CFE054E917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AD18FE-9BDE-41AC-9F6B-6847099F55B0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12CD57-0C22-4AF1-BD7F-1D87CC7EFF81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3160B8-B372-4B50-B196-F5EEEDD4D2D0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04D863-8992-485E-B3C8-79410EBBDD4A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59BD8-9D11-4AB7-803F-027E775F76C9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1C16F9-FF47-435F-BCCD-A7C5B6643589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12506B-5A41-414F-8886-3896C6744545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8B0CC8-960B-40DF-909C-7DAB7F213352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17B5EAF-0A8C-4913-AF87-6931E3D637E3}"/>
              </a:ext>
            </a:extLst>
          </p:cNvPr>
          <p:cNvSpPr/>
          <p:nvPr/>
        </p:nvSpPr>
        <p:spPr>
          <a:xfrm>
            <a:off x="5427458" y="382268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5F4F926-1AF8-44D1-995E-AD6CA78AB169}"/>
              </a:ext>
            </a:extLst>
          </p:cNvPr>
          <p:cNvSpPr/>
          <p:nvPr/>
        </p:nvSpPr>
        <p:spPr>
          <a:xfrm>
            <a:off x="6010309" y="359317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59A0BDD-9E88-47AB-8E7A-FED1A64CD9AE}"/>
              </a:ext>
            </a:extLst>
          </p:cNvPr>
          <p:cNvSpPr/>
          <p:nvPr/>
        </p:nvSpPr>
        <p:spPr>
          <a:xfrm>
            <a:off x="6310365" y="3593179"/>
            <a:ext cx="1721797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A5359C-844D-43C3-839D-3237E8697AF9}"/>
              </a:ext>
            </a:extLst>
          </p:cNvPr>
          <p:cNvSpPr/>
          <p:nvPr/>
        </p:nvSpPr>
        <p:spPr>
          <a:xfrm>
            <a:off x="6010309" y="395802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FA20F3B-2A8D-44D2-912F-044027DC8D71}"/>
              </a:ext>
            </a:extLst>
          </p:cNvPr>
          <p:cNvSpPr/>
          <p:nvPr/>
        </p:nvSpPr>
        <p:spPr>
          <a:xfrm>
            <a:off x="6310366" y="3958029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347874" y="281173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647930" y="281173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86358A04-CF63-4CFD-A286-54EA8194EC20}"/>
              </a:ext>
            </a:extLst>
          </p:cNvPr>
          <p:cNvCxnSpPr>
            <a:cxnSpLocks/>
            <a:stCxn id="68" idx="3"/>
            <a:endCxn id="189" idx="1"/>
          </p:cNvCxnSpPr>
          <p:nvPr/>
        </p:nvCxnSpPr>
        <p:spPr>
          <a:xfrm>
            <a:off x="5293691" y="3962412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34" idx="3"/>
            <a:endCxn id="226" idx="1"/>
          </p:cNvCxnSpPr>
          <p:nvPr/>
        </p:nvCxnSpPr>
        <p:spPr>
          <a:xfrm>
            <a:off x="3024554" y="2534942"/>
            <a:ext cx="323320" cy="4194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060FB9DC-27FA-4C4D-800F-A42F7F2ABAB9}"/>
              </a:ext>
            </a:extLst>
          </p:cNvPr>
          <p:cNvCxnSpPr>
            <a:cxnSpLocks/>
            <a:stCxn id="34" idx="3"/>
            <a:endCxn id="64" idx="1"/>
          </p:cNvCxnSpPr>
          <p:nvPr/>
        </p:nvCxnSpPr>
        <p:spPr>
          <a:xfrm>
            <a:off x="3024554" y="2534942"/>
            <a:ext cx="323320" cy="8241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D40DA2BE-7F8D-4A36-A15E-513695FEF665}"/>
              </a:ext>
            </a:extLst>
          </p:cNvPr>
          <p:cNvCxnSpPr>
            <a:cxnSpLocks/>
            <a:stCxn id="34" idx="3"/>
            <a:endCxn id="67" idx="1"/>
          </p:cNvCxnSpPr>
          <p:nvPr/>
        </p:nvCxnSpPr>
        <p:spPr>
          <a:xfrm>
            <a:off x="3024554" y="2534942"/>
            <a:ext cx="323320" cy="14274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B05E577D-8457-45FD-93C2-08D33A297D7D}"/>
              </a:ext>
            </a:extLst>
          </p:cNvPr>
          <p:cNvCxnSpPr>
            <a:cxnSpLocks/>
            <a:stCxn id="34" idx="3"/>
            <a:endCxn id="107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2262E01-F629-49B9-953C-D006CFE06E23}"/>
              </a:ext>
            </a:extLst>
          </p:cNvPr>
          <p:cNvCxnSpPr>
            <a:cxnSpLocks/>
            <a:stCxn id="34" idx="3"/>
            <a:endCxn id="110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D91313-B64C-47AC-8222-E10FF5C9B62E}"/>
              </a:ext>
            </a:extLst>
          </p:cNvPr>
          <p:cNvCxnSpPr>
            <a:cxnSpLocks/>
            <a:stCxn id="189" idx="3"/>
            <a:endCxn id="190" idx="1"/>
          </p:cNvCxnSpPr>
          <p:nvPr/>
        </p:nvCxnSpPr>
        <p:spPr>
          <a:xfrm flipV="1">
            <a:off x="5790931" y="3735807"/>
            <a:ext cx="219378" cy="2280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F2D39F02-5F45-4CF9-ADE7-FB860F2F5E79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3024554" y="2534942"/>
            <a:ext cx="323320" cy="18316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A499952D-D92B-4AA7-B8C2-6C2536CD18F9}"/>
              </a:ext>
            </a:extLst>
          </p:cNvPr>
          <p:cNvCxnSpPr>
            <a:cxnSpLocks/>
            <a:stCxn id="34" idx="3"/>
            <a:endCxn id="104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연결선: 꺾임 273">
            <a:extLst>
              <a:ext uri="{FF2B5EF4-FFF2-40B4-BE49-F238E27FC236}">
                <a16:creationId xmlns:a16="http://schemas.microsoft.com/office/drawing/2014/main" id="{D28129CD-D138-4256-9763-B862EAB26A37}"/>
              </a:ext>
            </a:extLst>
          </p:cNvPr>
          <p:cNvCxnSpPr>
            <a:cxnSpLocks/>
            <a:stCxn id="189" idx="3"/>
            <a:endCxn id="205" idx="1"/>
          </p:cNvCxnSpPr>
          <p:nvPr/>
        </p:nvCxnSpPr>
        <p:spPr>
          <a:xfrm>
            <a:off x="5790931" y="3963861"/>
            <a:ext cx="219378" cy="1367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1EAF715-0DCE-4FCD-B1F5-5973D2D8B17E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A5C46FF0-F94C-4622-A92E-4F3C8EED2C17}"/>
              </a:ext>
            </a:extLst>
          </p:cNvPr>
          <p:cNvCxnSpPr>
            <a:cxnSpLocks/>
            <a:stCxn id="34" idx="3"/>
            <a:endCxn id="126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연결선: 꺾임 281">
            <a:extLst>
              <a:ext uri="{FF2B5EF4-FFF2-40B4-BE49-F238E27FC236}">
                <a16:creationId xmlns:a16="http://schemas.microsoft.com/office/drawing/2014/main" id="{4E299544-366A-4722-BD3E-87247BF3309A}"/>
              </a:ext>
            </a:extLst>
          </p:cNvPr>
          <p:cNvCxnSpPr>
            <a:cxnSpLocks/>
            <a:stCxn id="227" idx="3"/>
            <a:endCxn id="28" idx="3"/>
          </p:cNvCxnSpPr>
          <p:nvPr/>
        </p:nvCxnSpPr>
        <p:spPr>
          <a:xfrm flipV="1">
            <a:off x="5293691" y="1855393"/>
            <a:ext cx="847595" cy="1098973"/>
          </a:xfrm>
          <a:prstGeom prst="bentConnector3">
            <a:avLst>
              <a:gd name="adj1" fmla="val 13483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B038E44D-EB7F-43B9-9D49-8262D60167E0}"/>
              </a:ext>
            </a:extLst>
          </p:cNvPr>
          <p:cNvSpPr/>
          <p:nvPr/>
        </p:nvSpPr>
        <p:spPr>
          <a:xfrm>
            <a:off x="843058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9AAF88F-4F0C-42B4-9486-98CA5EBFD12C}"/>
              </a:ext>
            </a:extLst>
          </p:cNvPr>
          <p:cNvSpPr/>
          <p:nvPr/>
        </p:nvSpPr>
        <p:spPr>
          <a:xfrm>
            <a:off x="9124963" y="390214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429A8C1-7225-45A5-A8AE-734ED45790E5}"/>
              </a:ext>
            </a:extLst>
          </p:cNvPr>
          <p:cNvSpPr/>
          <p:nvPr/>
        </p:nvSpPr>
        <p:spPr>
          <a:xfrm>
            <a:off x="9425020" y="390214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저장</a:t>
            </a:r>
          </a:p>
        </p:txBody>
      </p:sp>
      <p:cxnSp>
        <p:nvCxnSpPr>
          <p:cNvPr id="324" name="연결선: 꺾임 323">
            <a:extLst>
              <a:ext uri="{FF2B5EF4-FFF2-40B4-BE49-F238E27FC236}">
                <a16:creationId xmlns:a16="http://schemas.microsoft.com/office/drawing/2014/main" id="{16C6C1A1-D988-4A4A-8DCA-AF6C6D7BB6F4}"/>
              </a:ext>
            </a:extLst>
          </p:cNvPr>
          <p:cNvCxnSpPr>
            <a:cxnSpLocks/>
            <a:stCxn id="318" idx="3"/>
            <a:endCxn id="328" idx="1"/>
          </p:cNvCxnSpPr>
          <p:nvPr/>
        </p:nvCxnSpPr>
        <p:spPr>
          <a:xfrm flipV="1">
            <a:off x="8794057" y="2707114"/>
            <a:ext cx="330906" cy="11741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D2A2A894-C829-47B2-B55F-F5F34653687E}"/>
              </a:ext>
            </a:extLst>
          </p:cNvPr>
          <p:cNvCxnSpPr>
            <a:cxnSpLocks/>
            <a:stCxn id="318" idx="3"/>
            <a:endCxn id="321" idx="1"/>
          </p:cNvCxnSpPr>
          <p:nvPr/>
        </p:nvCxnSpPr>
        <p:spPr>
          <a:xfrm>
            <a:off x="8794057" y="3881245"/>
            <a:ext cx="330906" cy="1635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CDA1C87-8D27-4B87-BF97-CCBBFCF9844B}"/>
              </a:ext>
            </a:extLst>
          </p:cNvPr>
          <p:cNvSpPr/>
          <p:nvPr/>
        </p:nvSpPr>
        <p:spPr>
          <a:xfrm>
            <a:off x="9124963" y="256448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2199B5C-5940-40DB-B6A4-7968A67990C7}"/>
              </a:ext>
            </a:extLst>
          </p:cNvPr>
          <p:cNvSpPr/>
          <p:nvPr/>
        </p:nvSpPr>
        <p:spPr>
          <a:xfrm>
            <a:off x="9913107" y="2564486"/>
            <a:ext cx="123370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343" name="연결선: 꺾임 342">
            <a:extLst>
              <a:ext uri="{FF2B5EF4-FFF2-40B4-BE49-F238E27FC236}">
                <a16:creationId xmlns:a16="http://schemas.microsoft.com/office/drawing/2014/main" id="{61BB57D6-481D-4EEC-BF97-5E58301EE513}"/>
              </a:ext>
            </a:extLst>
          </p:cNvPr>
          <p:cNvCxnSpPr>
            <a:cxnSpLocks/>
            <a:stCxn id="28" idx="2"/>
            <a:endCxn id="34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58FB1D37-36E2-4C72-B3BF-8543E7BA6A32}"/>
              </a:ext>
            </a:extLst>
          </p:cNvPr>
          <p:cNvCxnSpPr>
            <a:cxnSpLocks/>
            <a:stCxn id="105" idx="3"/>
            <a:endCxn id="28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C6673EF9-7349-4520-856E-BC8245EDFC1C}"/>
              </a:ext>
            </a:extLst>
          </p:cNvPr>
          <p:cNvCxnSpPr>
            <a:cxnSpLocks/>
            <a:stCxn id="108" idx="3"/>
            <a:endCxn id="28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0177A1FF-DCA8-43F5-8E85-792B5F5D5DAA}"/>
              </a:ext>
            </a:extLst>
          </p:cNvPr>
          <p:cNvCxnSpPr>
            <a:cxnSpLocks/>
            <a:stCxn id="127" idx="3"/>
            <a:endCxn id="28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DCC8F13E-3F88-4958-BFD9-FE806042D273}"/>
              </a:ext>
            </a:extLst>
          </p:cNvPr>
          <p:cNvCxnSpPr>
            <a:cxnSpLocks/>
            <a:stCxn id="114" idx="3"/>
            <a:endCxn id="28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연결선: 꺾임 395">
            <a:extLst>
              <a:ext uri="{FF2B5EF4-FFF2-40B4-BE49-F238E27FC236}">
                <a16:creationId xmlns:a16="http://schemas.microsoft.com/office/drawing/2014/main" id="{A5E92AC3-9B54-4BB3-ACFA-8C5A61C298DC}"/>
              </a:ext>
            </a:extLst>
          </p:cNvPr>
          <p:cNvCxnSpPr>
            <a:cxnSpLocks/>
            <a:stCxn id="111" idx="3"/>
            <a:endCxn id="28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연결선: 꺾임 409">
            <a:extLst>
              <a:ext uri="{FF2B5EF4-FFF2-40B4-BE49-F238E27FC236}">
                <a16:creationId xmlns:a16="http://schemas.microsoft.com/office/drawing/2014/main" id="{EDEF45B5-C1F1-40E8-9283-BC9C9FFAE985}"/>
              </a:ext>
            </a:extLst>
          </p:cNvPr>
          <p:cNvCxnSpPr>
            <a:cxnSpLocks/>
            <a:stCxn id="65" idx="3"/>
            <a:endCxn id="318" idx="0"/>
          </p:cNvCxnSpPr>
          <p:nvPr/>
        </p:nvCxnSpPr>
        <p:spPr>
          <a:xfrm>
            <a:off x="5293691" y="3359058"/>
            <a:ext cx="3318630" cy="3810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2C495D26-EFB9-4726-A631-DC210D5FA31E}"/>
              </a:ext>
            </a:extLst>
          </p:cNvPr>
          <p:cNvCxnSpPr>
            <a:cxnSpLocks/>
            <a:stCxn id="71" idx="3"/>
            <a:endCxn id="318" idx="2"/>
          </p:cNvCxnSpPr>
          <p:nvPr/>
        </p:nvCxnSpPr>
        <p:spPr>
          <a:xfrm flipV="1">
            <a:off x="5293691" y="4022424"/>
            <a:ext cx="3318630" cy="3442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661BC280-43C7-44B8-8B58-134B649DCDF1}"/>
              </a:ext>
            </a:extLst>
          </p:cNvPr>
          <p:cNvSpPr/>
          <p:nvPr/>
        </p:nvSpPr>
        <p:spPr>
          <a:xfrm>
            <a:off x="9124963" y="43453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d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D994ACD-AEE4-4FCB-8856-6D9DAFA855B8}"/>
              </a:ext>
            </a:extLst>
          </p:cNvPr>
          <p:cNvSpPr/>
          <p:nvPr/>
        </p:nvSpPr>
        <p:spPr>
          <a:xfrm>
            <a:off x="9425020" y="434530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제거</a:t>
            </a:r>
          </a:p>
        </p:txBody>
      </p:sp>
      <p:cxnSp>
        <p:nvCxnSpPr>
          <p:cNvPr id="437" name="연결선: 꺾임 436">
            <a:extLst>
              <a:ext uri="{FF2B5EF4-FFF2-40B4-BE49-F238E27FC236}">
                <a16:creationId xmlns:a16="http://schemas.microsoft.com/office/drawing/2014/main" id="{CB51C6A9-33AA-4F6E-958C-3104C482D8FD}"/>
              </a:ext>
            </a:extLst>
          </p:cNvPr>
          <p:cNvCxnSpPr>
            <a:cxnSpLocks/>
            <a:stCxn id="318" idx="3"/>
            <a:endCxn id="435" idx="1"/>
          </p:cNvCxnSpPr>
          <p:nvPr/>
        </p:nvCxnSpPr>
        <p:spPr>
          <a:xfrm>
            <a:off x="8794057" y="3881245"/>
            <a:ext cx="330906" cy="6066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668ABE6E-8192-4DA1-91A2-922B6ADB50E3}"/>
              </a:ext>
            </a:extLst>
          </p:cNvPr>
          <p:cNvCxnSpPr>
            <a:cxnSpLocks/>
            <a:stCxn id="329" idx="3"/>
            <a:endCxn id="28" idx="3"/>
          </p:cNvCxnSpPr>
          <p:nvPr/>
        </p:nvCxnSpPr>
        <p:spPr>
          <a:xfrm flipH="1" flipV="1">
            <a:off x="6141286" y="1855393"/>
            <a:ext cx="5005530" cy="851721"/>
          </a:xfrm>
          <a:prstGeom prst="bentConnector3">
            <a:avLst>
              <a:gd name="adj1" fmla="val -45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연결선: 꺾임 442">
            <a:extLst>
              <a:ext uri="{FF2B5EF4-FFF2-40B4-BE49-F238E27FC236}">
                <a16:creationId xmlns:a16="http://schemas.microsoft.com/office/drawing/2014/main" id="{8FBBE30A-BB2A-47C2-AF6C-909C95959CD3}"/>
              </a:ext>
            </a:extLst>
          </p:cNvPr>
          <p:cNvCxnSpPr>
            <a:cxnSpLocks/>
            <a:stCxn id="322" idx="3"/>
            <a:endCxn id="318" idx="2"/>
          </p:cNvCxnSpPr>
          <p:nvPr/>
        </p:nvCxnSpPr>
        <p:spPr>
          <a:xfrm flipH="1" flipV="1">
            <a:off x="8612321" y="4022424"/>
            <a:ext cx="2534497" cy="22348"/>
          </a:xfrm>
          <a:prstGeom prst="bentConnector4">
            <a:avLst>
              <a:gd name="adj1" fmla="val -9020"/>
              <a:gd name="adj2" fmla="val -30704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연결선: 꺾임 445">
            <a:extLst>
              <a:ext uri="{FF2B5EF4-FFF2-40B4-BE49-F238E27FC236}">
                <a16:creationId xmlns:a16="http://schemas.microsoft.com/office/drawing/2014/main" id="{DD11FDF1-D52D-465F-8B66-79B67AB88196}"/>
              </a:ext>
            </a:extLst>
          </p:cNvPr>
          <p:cNvCxnSpPr>
            <a:cxnSpLocks/>
            <a:stCxn id="436" idx="3"/>
            <a:endCxn id="318" idx="2"/>
          </p:cNvCxnSpPr>
          <p:nvPr/>
        </p:nvCxnSpPr>
        <p:spPr>
          <a:xfrm flipH="1" flipV="1">
            <a:off x="8612321" y="4022424"/>
            <a:ext cx="2534497" cy="465511"/>
          </a:xfrm>
          <a:prstGeom prst="bentConnector4">
            <a:avLst>
              <a:gd name="adj1" fmla="val -9020"/>
              <a:gd name="adj2" fmla="val -525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화살표 연결선 489">
            <a:extLst>
              <a:ext uri="{FF2B5EF4-FFF2-40B4-BE49-F238E27FC236}">
                <a16:creationId xmlns:a16="http://schemas.microsoft.com/office/drawing/2014/main" id="{8B5F6E60-7798-4E5C-8261-283E2E1A18FD}"/>
              </a:ext>
            </a:extLst>
          </p:cNvPr>
          <p:cNvCxnSpPr>
            <a:cxnSpLocks/>
            <a:stCxn id="34" idx="3"/>
            <a:endCxn id="97" idx="1"/>
          </p:cNvCxnSpPr>
          <p:nvPr/>
        </p:nvCxnSpPr>
        <p:spPr>
          <a:xfrm>
            <a:off x="3024554" y="2534942"/>
            <a:ext cx="324100" cy="8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E42C9232-2809-4E97-ACEF-94D437F33D1B}"/>
              </a:ext>
            </a:extLst>
          </p:cNvPr>
          <p:cNvCxnSpPr>
            <a:cxnSpLocks/>
            <a:stCxn id="318" idx="3"/>
            <a:endCxn id="120" idx="1"/>
          </p:cNvCxnSpPr>
          <p:nvPr/>
        </p:nvCxnSpPr>
        <p:spPr>
          <a:xfrm flipV="1">
            <a:off x="8794057" y="3595358"/>
            <a:ext cx="330906" cy="2858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타원 522">
            <a:extLst>
              <a:ext uri="{FF2B5EF4-FFF2-40B4-BE49-F238E27FC236}">
                <a16:creationId xmlns:a16="http://schemas.microsoft.com/office/drawing/2014/main" id="{42B22368-52CA-45C3-8501-6A72E2B33686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714A1491-54B9-47BB-AE87-3AD4120FC931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6F533D62-19E5-4C96-BA40-CFC83D9A09E7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4D9A85C8-2EA6-4551-A857-742CBF78C25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AE08AC-4EE2-4D6E-BB5B-3A2443473D18}"/>
              </a:ext>
            </a:extLst>
          </p:cNvPr>
          <p:cNvSpPr/>
          <p:nvPr/>
        </p:nvSpPr>
        <p:spPr>
          <a:xfrm>
            <a:off x="5593748" y="4484721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DAE8F3-4612-4D67-A4B4-2CDD272CFF6F}"/>
              </a:ext>
            </a:extLst>
          </p:cNvPr>
          <p:cNvSpPr/>
          <p:nvPr/>
        </p:nvSpPr>
        <p:spPr>
          <a:xfrm>
            <a:off x="6441343" y="4484721"/>
            <a:ext cx="1935498" cy="2724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BA343F-E548-4A75-AD55-803DEAA6A445}"/>
              </a:ext>
            </a:extLst>
          </p:cNvPr>
          <p:cNvCxnSpPr>
            <a:cxnSpLocks/>
            <a:stCxn id="71" idx="3"/>
            <a:endCxn id="89" idx="1"/>
          </p:cNvCxnSpPr>
          <p:nvPr/>
        </p:nvCxnSpPr>
        <p:spPr>
          <a:xfrm>
            <a:off x="5293691" y="4366638"/>
            <a:ext cx="300057" cy="2543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48E22A-C921-4756-B76F-8FE6DEED3F40}"/>
              </a:ext>
            </a:extLst>
          </p:cNvPr>
          <p:cNvCxnSpPr>
            <a:cxnSpLocks/>
            <a:stCxn id="90" idx="3"/>
            <a:endCxn id="318" idx="2"/>
          </p:cNvCxnSpPr>
          <p:nvPr/>
        </p:nvCxnSpPr>
        <p:spPr>
          <a:xfrm flipV="1">
            <a:off x="8376841" y="4022424"/>
            <a:ext cx="235480" cy="59854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6713A-2120-4A2B-AFC3-690B3D1DE47C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CAC9FEE9-88C7-4902-B9F9-5FD44EBF7339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A4C821A-19A4-40E1-A171-97B38C44EE80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729A82C-94EA-45AF-9B34-09793486623A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E429225-AC03-42EC-BAC1-AAE09465A1CA}"/>
              </a:ext>
            </a:extLst>
          </p:cNvPr>
          <p:cNvSpPr/>
          <p:nvPr/>
        </p:nvSpPr>
        <p:spPr>
          <a:xfrm>
            <a:off x="9124963" y="300882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x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9C6C27-20A0-4153-BA87-B72EDC457225}"/>
              </a:ext>
            </a:extLst>
          </p:cNvPr>
          <p:cNvSpPr/>
          <p:nvPr/>
        </p:nvSpPr>
        <p:spPr>
          <a:xfrm>
            <a:off x="9425020" y="3008823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저장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618BAD-B161-4A86-865E-D4E3C856A882}"/>
              </a:ext>
            </a:extLst>
          </p:cNvPr>
          <p:cNvSpPr/>
          <p:nvPr/>
        </p:nvSpPr>
        <p:spPr>
          <a:xfrm>
            <a:off x="9124963" y="34527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c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E6F5EEE-985E-4D5E-AA18-59E548B4766E}"/>
              </a:ext>
            </a:extLst>
          </p:cNvPr>
          <p:cNvSpPr/>
          <p:nvPr/>
        </p:nvSpPr>
        <p:spPr>
          <a:xfrm>
            <a:off x="9425020" y="3452730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제거</a:t>
            </a: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98A95DBD-1154-4204-A52D-33DB2EC3F8FF}"/>
              </a:ext>
            </a:extLst>
          </p:cNvPr>
          <p:cNvCxnSpPr>
            <a:cxnSpLocks/>
            <a:stCxn id="318" idx="3"/>
            <a:endCxn id="118" idx="1"/>
          </p:cNvCxnSpPr>
          <p:nvPr/>
        </p:nvCxnSpPr>
        <p:spPr>
          <a:xfrm flipV="1">
            <a:off x="8794057" y="3151451"/>
            <a:ext cx="330906" cy="7297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4DC10A8E-ADAF-44D5-A5E3-11221897BAFA}"/>
              </a:ext>
            </a:extLst>
          </p:cNvPr>
          <p:cNvCxnSpPr>
            <a:cxnSpLocks/>
            <a:stCxn id="189" idx="2"/>
            <a:endCxn id="318" idx="2"/>
          </p:cNvCxnSpPr>
          <p:nvPr/>
        </p:nvCxnSpPr>
        <p:spPr>
          <a:xfrm rot="5400000" flipH="1" flipV="1">
            <a:off x="7069450" y="2562169"/>
            <a:ext cx="82616" cy="3003126"/>
          </a:xfrm>
          <a:prstGeom prst="bentConnector3">
            <a:avLst>
              <a:gd name="adj1" fmla="val -3135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1F4602C1-934D-4A01-BCBD-390865AEBEBD}"/>
              </a:ext>
            </a:extLst>
          </p:cNvPr>
          <p:cNvCxnSpPr>
            <a:cxnSpLocks/>
            <a:stCxn id="191" idx="3"/>
            <a:endCxn id="189" idx="0"/>
          </p:cNvCxnSpPr>
          <p:nvPr/>
        </p:nvCxnSpPr>
        <p:spPr>
          <a:xfrm flipH="1">
            <a:off x="5609195" y="3735807"/>
            <a:ext cx="2422967" cy="86875"/>
          </a:xfrm>
          <a:prstGeom prst="bentConnector4">
            <a:avLst>
              <a:gd name="adj1" fmla="val -9435"/>
              <a:gd name="adj2" fmla="val -2752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29CE2143-1E2A-4624-98F8-B6FFB705A740}"/>
              </a:ext>
            </a:extLst>
          </p:cNvPr>
          <p:cNvCxnSpPr>
            <a:cxnSpLocks/>
            <a:stCxn id="206" idx="3"/>
            <a:endCxn id="189" idx="0"/>
          </p:cNvCxnSpPr>
          <p:nvPr/>
        </p:nvCxnSpPr>
        <p:spPr>
          <a:xfrm flipH="1" flipV="1">
            <a:off x="5609195" y="3822682"/>
            <a:ext cx="2422969" cy="277975"/>
          </a:xfrm>
          <a:prstGeom prst="bentConnector4">
            <a:avLst>
              <a:gd name="adj1" fmla="val -9435"/>
              <a:gd name="adj2" fmla="val 2151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D0D6DED4-D7AB-4DD1-8BF4-469EF24E0339}"/>
              </a:ext>
            </a:extLst>
          </p:cNvPr>
          <p:cNvSpPr/>
          <p:nvPr/>
        </p:nvSpPr>
        <p:spPr>
          <a:xfrm>
            <a:off x="2814233" y="1716630"/>
            <a:ext cx="836002" cy="2799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메뉴</a:t>
            </a:r>
          </a:p>
        </p:txBody>
      </p: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3B228A50-14B4-43B5-B65B-10DCB3C96594}"/>
              </a:ext>
            </a:extLst>
          </p:cNvPr>
          <p:cNvCxnSpPr>
            <a:cxnSpLocks/>
            <a:stCxn id="119" idx="3"/>
            <a:endCxn id="318" idx="2"/>
          </p:cNvCxnSpPr>
          <p:nvPr/>
        </p:nvCxnSpPr>
        <p:spPr>
          <a:xfrm flipH="1">
            <a:off x="8612321" y="3151451"/>
            <a:ext cx="2534497" cy="870973"/>
          </a:xfrm>
          <a:prstGeom prst="bentConnector4">
            <a:avLst>
              <a:gd name="adj1" fmla="val -9020"/>
              <a:gd name="adj2" fmla="val 1816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연결선: 꺾임 285">
            <a:extLst>
              <a:ext uri="{FF2B5EF4-FFF2-40B4-BE49-F238E27FC236}">
                <a16:creationId xmlns:a16="http://schemas.microsoft.com/office/drawing/2014/main" id="{09190C83-2A2F-4CEB-88E6-B06A4952816A}"/>
              </a:ext>
            </a:extLst>
          </p:cNvPr>
          <p:cNvCxnSpPr>
            <a:cxnSpLocks/>
            <a:stCxn id="121" idx="3"/>
            <a:endCxn id="318" idx="2"/>
          </p:cNvCxnSpPr>
          <p:nvPr/>
        </p:nvCxnSpPr>
        <p:spPr>
          <a:xfrm flipH="1">
            <a:off x="8612321" y="3595358"/>
            <a:ext cx="2534497" cy="427066"/>
          </a:xfrm>
          <a:prstGeom prst="bentConnector4">
            <a:avLst>
              <a:gd name="adj1" fmla="val -9020"/>
              <a:gd name="adj2" fmla="val 2665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FC630FB-3646-4CDC-9356-F4A5CBBCEB02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EBBDBE-1D11-43BF-9C60-4D6D1FF4589F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DA7622-53D9-435B-878B-51AD9696BEF3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시연</a:t>
            </a:r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776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333">
        <p:fade/>
      </p:transition>
    </mc:Choice>
    <mc:Fallback>
      <p:transition spd="med" advTm="1633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3783449" y="2447751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입력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461172" y="30593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761230" y="305939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미리보기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461173" y="34776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761230" y="3477612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삽입</a:t>
            </a: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28" idx="1"/>
            <a:endCxn id="226" idx="1"/>
          </p:cNvCxnSpPr>
          <p:nvPr/>
        </p:nvCxnSpPr>
        <p:spPr>
          <a:xfrm rot="10800000" flipV="1">
            <a:off x="3461173" y="2588930"/>
            <a:ext cx="322276" cy="1031310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145" idx="0"/>
          </p:cNvCxnSpPr>
          <p:nvPr/>
        </p:nvCxnSpPr>
        <p:spPr>
          <a:xfrm flipH="1">
            <a:off x="5531408" y="1575451"/>
            <a:ext cx="1" cy="261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655BDEA-4460-427A-AFF2-25798B3DBD0E}"/>
              </a:ext>
            </a:extLst>
          </p:cNvPr>
          <p:cNvCxnSpPr>
            <a:cxnSpLocks/>
            <a:stCxn id="145" idx="1"/>
            <a:endCxn id="28" idx="0"/>
          </p:cNvCxnSpPr>
          <p:nvPr/>
        </p:nvCxnSpPr>
        <p:spPr>
          <a:xfrm rot="10800000" flipV="1">
            <a:off x="4393327" y="1978541"/>
            <a:ext cx="956345" cy="4692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60613B1-E4EE-487D-AD30-9BB566DB21FE}"/>
              </a:ext>
            </a:extLst>
          </p:cNvPr>
          <p:cNvCxnSpPr>
            <a:cxnSpLocks/>
            <a:stCxn id="227" idx="3"/>
            <a:endCxn id="145" idx="2"/>
          </p:cNvCxnSpPr>
          <p:nvPr/>
        </p:nvCxnSpPr>
        <p:spPr>
          <a:xfrm flipV="1">
            <a:off x="5224762" y="2119720"/>
            <a:ext cx="306646" cy="15005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85A59E-E49F-4966-836D-115290BCA468}"/>
              </a:ext>
            </a:extLst>
          </p:cNvPr>
          <p:cNvSpPr/>
          <p:nvPr/>
        </p:nvSpPr>
        <p:spPr>
          <a:xfrm>
            <a:off x="5349671" y="183736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59EE02-1971-402A-A1A8-6C55CCC09A49}"/>
              </a:ext>
            </a:extLst>
          </p:cNvPr>
          <p:cNvSpPr/>
          <p:nvPr/>
        </p:nvSpPr>
        <p:spPr>
          <a:xfrm>
            <a:off x="6744350" y="2451570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4940AD8C-F693-4A82-B9CA-68CF18F01190}"/>
              </a:ext>
            </a:extLst>
          </p:cNvPr>
          <p:cNvCxnSpPr>
            <a:cxnSpLocks/>
            <a:stCxn id="145" idx="3"/>
            <a:endCxn id="160" idx="0"/>
          </p:cNvCxnSpPr>
          <p:nvPr/>
        </p:nvCxnSpPr>
        <p:spPr>
          <a:xfrm>
            <a:off x="5713144" y="1978541"/>
            <a:ext cx="1641083" cy="4730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486CF2F-5B17-42D1-957C-E405DC6E0ACD}"/>
              </a:ext>
            </a:extLst>
          </p:cNvPr>
          <p:cNvSpPr/>
          <p:nvPr/>
        </p:nvSpPr>
        <p:spPr>
          <a:xfrm>
            <a:off x="6471818" y="35285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6CE2481-2841-4A5F-A2DC-86D6A4CE5F31}"/>
              </a:ext>
            </a:extLst>
          </p:cNvPr>
          <p:cNvSpPr/>
          <p:nvPr/>
        </p:nvSpPr>
        <p:spPr>
          <a:xfrm>
            <a:off x="6771876" y="3528546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1673D1-807B-4823-BE37-7C619988BD0F}"/>
              </a:ext>
            </a:extLst>
          </p:cNvPr>
          <p:cNvSpPr/>
          <p:nvPr/>
        </p:nvSpPr>
        <p:spPr>
          <a:xfrm>
            <a:off x="6471819" y="399578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6ACAA99-74FA-44D4-8EE5-D292649D0E96}"/>
              </a:ext>
            </a:extLst>
          </p:cNvPr>
          <p:cNvSpPr/>
          <p:nvPr/>
        </p:nvSpPr>
        <p:spPr>
          <a:xfrm>
            <a:off x="6771876" y="3995785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A0F2BDA-022A-4C8B-9C7D-7F67B6C9044E}"/>
              </a:ext>
            </a:extLst>
          </p:cNvPr>
          <p:cNvCxnSpPr>
            <a:cxnSpLocks/>
            <a:stCxn id="98" idx="3"/>
            <a:endCxn id="145" idx="2"/>
          </p:cNvCxnSpPr>
          <p:nvPr/>
        </p:nvCxnSpPr>
        <p:spPr>
          <a:xfrm flipV="1">
            <a:off x="5224762" y="2119720"/>
            <a:ext cx="306646" cy="10823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86C1C390-B30F-4606-B699-C98F317FDE3B}"/>
              </a:ext>
            </a:extLst>
          </p:cNvPr>
          <p:cNvCxnSpPr>
            <a:cxnSpLocks/>
            <a:stCxn id="160" idx="1"/>
            <a:endCxn id="185" idx="1"/>
          </p:cNvCxnSpPr>
          <p:nvPr/>
        </p:nvCxnSpPr>
        <p:spPr>
          <a:xfrm rot="10800000" flipV="1">
            <a:off x="6471820" y="2592749"/>
            <a:ext cx="272531" cy="1545664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E174477-CF78-42CC-B6D5-8C4B28586FD2}"/>
              </a:ext>
            </a:extLst>
          </p:cNvPr>
          <p:cNvCxnSpPr>
            <a:cxnSpLocks/>
            <a:stCxn id="160" idx="1"/>
            <a:endCxn id="183" idx="1"/>
          </p:cNvCxnSpPr>
          <p:nvPr/>
        </p:nvCxnSpPr>
        <p:spPr>
          <a:xfrm rot="10800000" flipV="1">
            <a:off x="6471818" y="2592748"/>
            <a:ext cx="272532" cy="1078425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913E5C4-FB6F-42A2-9691-40E44C7661FA}"/>
              </a:ext>
            </a:extLst>
          </p:cNvPr>
          <p:cNvSpPr/>
          <p:nvPr/>
        </p:nvSpPr>
        <p:spPr>
          <a:xfrm>
            <a:off x="7259963" y="306432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B22B0DA9-CC50-49F2-885D-3D9B6B748BB7}"/>
              </a:ext>
            </a:extLst>
          </p:cNvPr>
          <p:cNvCxnSpPr>
            <a:cxnSpLocks/>
            <a:stCxn id="160" idx="1"/>
            <a:endCxn id="216" idx="1"/>
          </p:cNvCxnSpPr>
          <p:nvPr/>
        </p:nvCxnSpPr>
        <p:spPr>
          <a:xfrm rot="10800000" flipV="1">
            <a:off x="6471818" y="2592749"/>
            <a:ext cx="272532" cy="614062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A790483-9321-4D35-BE16-E5B31BBD98AC}"/>
              </a:ext>
            </a:extLst>
          </p:cNvPr>
          <p:cNvSpPr/>
          <p:nvPr/>
        </p:nvSpPr>
        <p:spPr>
          <a:xfrm>
            <a:off x="6471818" y="3064183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DE806E1-9639-4EC3-BCE3-7AC4CC2488B2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4D55E95-09AE-42AC-AFE4-FB676EB48F1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A836F396-102D-4F64-BC5E-29D680D03052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69E9A35-6096-4ED0-ADF4-833B7FD8B6F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D25528B-FDC3-4354-B931-4707A1BC1AE7}"/>
              </a:ext>
            </a:extLst>
          </p:cNvPr>
          <p:cNvCxnSpPr>
            <a:cxnSpLocks/>
            <a:stCxn id="28" idx="1"/>
            <a:endCxn id="97" idx="1"/>
          </p:cNvCxnSpPr>
          <p:nvPr/>
        </p:nvCxnSpPr>
        <p:spPr>
          <a:xfrm rot="10800000" flipV="1">
            <a:off x="3461173" y="2588929"/>
            <a:ext cx="322277" cy="613097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AB9A0E6-D9E1-475B-B899-2DD1237E1DB2}"/>
              </a:ext>
            </a:extLst>
          </p:cNvPr>
          <p:cNvSpPr/>
          <p:nvPr/>
        </p:nvSpPr>
        <p:spPr>
          <a:xfrm>
            <a:off x="6471818" y="445475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CE4257D-61DE-4E3E-A25B-AA0F1725D2F7}"/>
              </a:ext>
            </a:extLst>
          </p:cNvPr>
          <p:cNvSpPr/>
          <p:nvPr/>
        </p:nvSpPr>
        <p:spPr>
          <a:xfrm>
            <a:off x="6771876" y="445475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새로운 이미지</a:t>
            </a: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7C1ED912-4904-4AC4-AA66-2CE998819A3F}"/>
              </a:ext>
            </a:extLst>
          </p:cNvPr>
          <p:cNvCxnSpPr>
            <a:cxnSpLocks/>
            <a:stCxn id="160" idx="1"/>
            <a:endCxn id="234" idx="1"/>
          </p:cNvCxnSpPr>
          <p:nvPr/>
        </p:nvCxnSpPr>
        <p:spPr>
          <a:xfrm rot="10800000" flipV="1">
            <a:off x="6471818" y="2592748"/>
            <a:ext cx="272532" cy="2004637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3E202D-8F3D-48B8-B4E3-7AB4272AD8B5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077017-6747-4959-8EB0-CFB1B5A40991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5CE9DF-649C-4438-8A95-ABE54D5027C2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F0B8BC6E-3B3A-4BE8-8FCC-7096172B430C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73DEF-D550-4C5E-8DDA-48607CAD965B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BEDEE-3508-43FD-9652-FF4B7AF9784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B23EB42-3CAF-468C-B287-65D3A3E4623E}"/>
              </a:ext>
            </a:extLst>
          </p:cNvPr>
          <p:cNvCxnSpPr>
            <a:cxnSpLocks/>
            <a:stCxn id="235" idx="3"/>
            <a:endCxn id="25" idx="1"/>
          </p:cNvCxnSpPr>
          <p:nvPr/>
        </p:nvCxnSpPr>
        <p:spPr>
          <a:xfrm flipH="1" flipV="1">
            <a:off x="2814232" y="1434272"/>
            <a:ext cx="5421176" cy="3163114"/>
          </a:xfrm>
          <a:prstGeom prst="bentConnector5">
            <a:avLst>
              <a:gd name="adj1" fmla="val -5904"/>
              <a:gd name="adj2" fmla="val -15823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26A8E30-20D9-4393-AEED-35AEAD90E1F0}"/>
              </a:ext>
            </a:extLst>
          </p:cNvPr>
          <p:cNvCxnSpPr>
            <a:cxnSpLocks/>
            <a:stCxn id="184" idx="3"/>
            <a:endCxn id="25" idx="1"/>
          </p:cNvCxnSpPr>
          <p:nvPr/>
        </p:nvCxnSpPr>
        <p:spPr>
          <a:xfrm flipH="1" flipV="1">
            <a:off x="2814232" y="1434272"/>
            <a:ext cx="5421176" cy="2236902"/>
          </a:xfrm>
          <a:prstGeom prst="bentConnector5">
            <a:avLst>
              <a:gd name="adj1" fmla="val -5904"/>
              <a:gd name="adj2" fmla="val -63518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0E1E271-A964-4B40-AF23-897D5D97985F}"/>
              </a:ext>
            </a:extLst>
          </p:cNvPr>
          <p:cNvCxnSpPr>
            <a:cxnSpLocks/>
            <a:stCxn id="186" idx="3"/>
            <a:endCxn id="25" idx="1"/>
          </p:cNvCxnSpPr>
          <p:nvPr/>
        </p:nvCxnSpPr>
        <p:spPr>
          <a:xfrm flipH="1" flipV="1">
            <a:off x="2814232" y="1434272"/>
            <a:ext cx="5421176" cy="2704141"/>
          </a:xfrm>
          <a:prstGeom prst="bentConnector5">
            <a:avLst>
              <a:gd name="adj1" fmla="val -5904"/>
              <a:gd name="adj2" fmla="val -35261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23E6796-8187-4D52-A10A-DB8455EF7F74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5BE93B-2F70-48C4-B70F-4CF9C650CCF9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F1F59C-2F9A-466B-B338-B9F114442F85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시연</a:t>
            </a:r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342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90">
        <p:fade/>
      </p:transition>
    </mc:Choice>
    <mc:Fallback>
      <p:transition spd="med" advTm="93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주요 코드 설명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Main Code,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28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62">
        <p:fade/>
      </p:transition>
    </mc:Choice>
    <mc:Fallback>
      <p:transition spd="med" advTm="356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6A9C5-4C67-4116-9C8F-169EC4D5FC08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54B2A9-F836-4974-AB09-1A5479FFC395}"/>
              </a:ext>
            </a:extLst>
          </p:cNvPr>
          <p:cNvGrpSpPr/>
          <p:nvPr/>
        </p:nvGrpSpPr>
        <p:grpSpPr>
          <a:xfrm>
            <a:off x="2959443" y="1960499"/>
            <a:ext cx="6009600" cy="400110"/>
            <a:chOff x="6715613" y="5252747"/>
            <a:chExt cx="5871106" cy="4001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5D692B-DC8F-45EF-94B9-06A1A7DF0DB7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프로세스를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0ED24D7-BF6E-45DC-BA66-A73845B2FDC1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35" name="갈매기형 수장 11">
                <a:extLst>
                  <a:ext uri="{FF2B5EF4-FFF2-40B4-BE49-F238E27FC236}">
                    <a16:creationId xmlns:a16="http://schemas.microsoft.com/office/drawing/2014/main" id="{2FD46DFB-0FEB-48E9-99B4-331969763AA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갈매기형 수장 12">
                <a:extLst>
                  <a:ext uri="{FF2B5EF4-FFF2-40B4-BE49-F238E27FC236}">
                    <a16:creationId xmlns:a16="http://schemas.microsoft.com/office/drawing/2014/main" id="{F1945763-039F-4605-A9BE-AFEC28F04F0F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CADE00-816C-4AF1-B883-ECAE93C7DCCC}"/>
              </a:ext>
            </a:extLst>
          </p:cNvPr>
          <p:cNvGrpSpPr/>
          <p:nvPr/>
        </p:nvGrpSpPr>
        <p:grpSpPr>
          <a:xfrm>
            <a:off x="2963816" y="2636471"/>
            <a:ext cx="6006552" cy="400110"/>
            <a:chOff x="6715613" y="3957187"/>
            <a:chExt cx="6006552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ABEA12-9A35-41DF-9541-89E0A54A248D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추출을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CA7D08-B2D8-4A93-AB9D-DA925E5A885C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40" name="갈매기형 수장 11">
                <a:extLst>
                  <a:ext uri="{FF2B5EF4-FFF2-40B4-BE49-F238E27FC236}">
                    <a16:creationId xmlns:a16="http://schemas.microsoft.com/office/drawing/2014/main" id="{357F07F7-ABD9-4CAA-9E45-03130D5BB7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갈매기형 수장 12">
                <a:extLst>
                  <a:ext uri="{FF2B5EF4-FFF2-40B4-BE49-F238E27FC236}">
                    <a16:creationId xmlns:a16="http://schemas.microsoft.com/office/drawing/2014/main" id="{D7CA2E7E-C656-4E53-AFB1-EEB9F224EA9F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55D783-6276-4179-901D-33BF067905E4}"/>
              </a:ext>
            </a:extLst>
          </p:cNvPr>
          <p:cNvGrpSpPr/>
          <p:nvPr/>
        </p:nvGrpSpPr>
        <p:grpSpPr>
          <a:xfrm>
            <a:off x="2963815" y="3307401"/>
            <a:ext cx="6006554" cy="400110"/>
            <a:chOff x="6715613" y="4604967"/>
            <a:chExt cx="5905853" cy="4001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023696-2F34-4ABA-A6BB-7BF68AAC9D52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저장을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91C269-3A70-4A17-8BDA-0B76412E9D09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5" name="갈매기형 수장 11">
                <a:extLst>
                  <a:ext uri="{FF2B5EF4-FFF2-40B4-BE49-F238E27FC236}">
                    <a16:creationId xmlns:a16="http://schemas.microsoft.com/office/drawing/2014/main" id="{C7EC19FF-4D16-4025-B4CA-85C2D8EC8108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갈매기형 수장 12">
                <a:extLst>
                  <a:ext uri="{FF2B5EF4-FFF2-40B4-BE49-F238E27FC236}">
                    <a16:creationId xmlns:a16="http://schemas.microsoft.com/office/drawing/2014/main" id="{DC7D4DFC-928A-46A5-BCF4-6C945FCD7F4E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DCADC-719E-47AC-A126-1E33C35A213F}"/>
              </a:ext>
            </a:extLst>
          </p:cNvPr>
          <p:cNvGrpSpPr/>
          <p:nvPr/>
        </p:nvGrpSpPr>
        <p:grpSpPr>
          <a:xfrm>
            <a:off x="2959443" y="3968403"/>
            <a:ext cx="7273487" cy="400110"/>
            <a:chOff x="6715613" y="4604967"/>
            <a:chExt cx="7151545" cy="4001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B247D1-BAB3-4902-A920-AB464348E87F}"/>
                </a:ext>
              </a:extLst>
            </p:cNvPr>
            <p:cNvSpPr txBox="1"/>
            <p:nvPr/>
          </p:nvSpPr>
          <p:spPr>
            <a:xfrm>
              <a:off x="7181575" y="4604967"/>
              <a:ext cx="6685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출력 위한 로직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8662927-DDA8-4338-8110-8781B5ECB48E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50" name="갈매기형 수장 11">
                <a:extLst>
                  <a:ext uri="{FF2B5EF4-FFF2-40B4-BE49-F238E27FC236}">
                    <a16:creationId xmlns:a16="http://schemas.microsoft.com/office/drawing/2014/main" id="{E141EAE3-7BA1-49E6-8BED-D258C789442D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갈매기형 수장 12">
                <a:extLst>
                  <a:ext uri="{FF2B5EF4-FFF2-40B4-BE49-F238E27FC236}">
                    <a16:creationId xmlns:a16="http://schemas.microsoft.com/office/drawing/2014/main" id="{7536FCF4-6987-4C96-8975-BDA5A8AAB6B9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A3D0B4A-553F-45BD-93B4-CAA1C83A33C5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6E2980-3C92-43B7-BF4A-2CA30D2F2409}"/>
              </a:ext>
            </a:extLst>
          </p:cNvPr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AB09598B-C740-4528-8FEF-F7817F17DFED}"/>
              </a:ext>
            </a:extLst>
          </p:cNvPr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D19E3-DE65-4556-A4D9-EAC706679F0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FE7FD1-835C-4207-8072-5D522BAB1D09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D53C21-8F6F-439C-B568-5862D839D9E6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B012B-737D-4C62-A62A-737606B7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45" y="1131787"/>
            <a:ext cx="3708396" cy="3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5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96">
        <p:fade/>
      </p:transition>
    </mc:Choice>
    <mc:Fallback>
      <p:transition spd="med" advTm="1029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6A9C5-4C67-4116-9C8F-169EC4D5FC08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3D0B4A-553F-45BD-93B4-CAA1C83A33C5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6E2980-3C92-43B7-BF4A-2CA30D2F2409}"/>
              </a:ext>
            </a:extLst>
          </p:cNvPr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AB09598B-C740-4528-8FEF-F7817F17DFED}"/>
              </a:ext>
            </a:extLst>
          </p:cNvPr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D19E3-DE65-4556-A4D9-EAC706679F0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4880C-E63E-490C-95E5-137AF8C9CA8F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0CF9C-94FD-450E-BDCA-9D1FF86724C2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8F0D294-95AF-4621-8D46-BAB90D26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3332"/>
            <a:ext cx="5520880" cy="4608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32C876-7453-4628-B0B9-0DC3F76D5124}"/>
              </a:ext>
            </a:extLst>
          </p:cNvPr>
          <p:cNvSpPr/>
          <p:nvPr/>
        </p:nvSpPr>
        <p:spPr>
          <a:xfrm>
            <a:off x="2910557" y="900815"/>
            <a:ext cx="1621087" cy="292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메뉴 형태 구성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3DA892A-8C17-4369-86F4-76B11871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662" y="3429000"/>
            <a:ext cx="3982006" cy="1486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1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098">
        <p:fade/>
      </p:transition>
    </mc:Choice>
    <mc:Fallback>
      <p:transition spd="med" advTm="18098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8D002-55F2-43CC-9913-0198F74A1479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FE25A-E904-49C0-89F3-8BF0C5428F0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6D2815-CE48-417C-9E11-15C7476B2734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ADFA4-895D-49DC-B42F-C5B1F01E393D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FF9E9C-B882-4C57-A8C3-E2ECEA6E9204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5A21939E-DB24-43E4-8C28-99A93DF254D2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FC23DF-C20B-45F4-8FE9-CB2CDDD0FE7E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775015-E28B-4EF0-ABD0-13915154AB8D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B9C7EF-95D0-4A67-81CB-D17E1FE53546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33100A6-3823-4159-934B-23029322797E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3D4B56-D628-4903-BFFC-AA99E950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7399"/>
            <a:ext cx="8616160" cy="46095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17387C-86B9-4B24-A6A4-52BB85692AB6}"/>
              </a:ext>
            </a:extLst>
          </p:cNvPr>
          <p:cNvGrpSpPr/>
          <p:nvPr/>
        </p:nvGrpSpPr>
        <p:grpSpPr>
          <a:xfrm>
            <a:off x="6861662" y="4033642"/>
            <a:ext cx="4848902" cy="1773264"/>
            <a:chOff x="6350757" y="4033642"/>
            <a:chExt cx="4848902" cy="17732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FEE6E-F7C2-4750-97B6-00BEF890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757" y="4330325"/>
              <a:ext cx="4848902" cy="1476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165AA7E-8526-46EF-865D-012CF70B8D83}"/>
                </a:ext>
              </a:extLst>
            </p:cNvPr>
            <p:cNvSpPr/>
            <p:nvPr/>
          </p:nvSpPr>
          <p:spPr>
            <a:xfrm>
              <a:off x="6350757" y="4033642"/>
              <a:ext cx="300057" cy="2852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rgbClr val="272123"/>
                  </a:solidFill>
                </a:rPr>
                <a:t>r</a:t>
              </a:r>
              <a:endParaRPr lang="ko-KR" altLang="en-US" sz="1500" b="1" dirty="0">
                <a:solidFill>
                  <a:srgbClr val="272123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1B31565-583D-419D-8633-44587D5461B1}"/>
                </a:ext>
              </a:extLst>
            </p:cNvPr>
            <p:cNvSpPr/>
            <p:nvPr/>
          </p:nvSpPr>
          <p:spPr>
            <a:xfrm>
              <a:off x="6650813" y="4033642"/>
              <a:ext cx="1321031" cy="2852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rgbClr val="272123"/>
                  </a:solidFill>
                </a:rPr>
                <a:t>ROI </a:t>
              </a:r>
              <a:r>
                <a:rPr lang="ko-KR" altLang="en-US" sz="1500" b="1" dirty="0">
                  <a:solidFill>
                    <a:srgbClr val="272123"/>
                  </a:solidFill>
                </a:rPr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77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352">
        <p:fade/>
      </p:transition>
    </mc:Choice>
    <mc:Fallback>
      <p:transition spd="med" advTm="4935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D92EF6-C363-44CA-A674-FB1BD4E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19"/>
            <a:ext cx="6317095" cy="51631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3ABC15-6C7E-4AB7-AF54-79F3530293B8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26AA5-28F3-432B-858B-ACAFA1D83F7E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B62D2-8696-4093-BE9F-DCEE6F6334A8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EAFA7-8ECE-4776-8A0B-C334E4F5B15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B342D-6477-4B69-BCD0-02439289B1E2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6E842F-9580-4A8E-9DC3-89EE7BDE8395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02F9A8B4-BD71-4433-A45C-4CAD0D7CBE0F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3B8676-6018-41E4-AF97-0930FC37161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B5FED8-3645-4A19-BFC1-5CF7BA536F6A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272579-A593-40FF-AE22-EAEEB82CDF44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50BDE-DBFC-462E-8C74-CDAE3816725F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AEB8B-D642-43C5-88D4-0B82398D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37" y="2874670"/>
            <a:ext cx="3801005" cy="704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88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185">
        <p:fade/>
      </p:transition>
    </mc:Choice>
    <mc:Fallback>
      <p:transition spd="med" advTm="5218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C166-C2C9-45AB-8B95-3FD64A49CFF5}"/>
              </a:ext>
            </a:extLst>
          </p:cNvPr>
          <p:cNvSpPr txBox="1"/>
          <p:nvPr/>
        </p:nvSpPr>
        <p:spPr>
          <a:xfrm>
            <a:off x="1361067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559C6-2B8E-46CA-82FE-F4E2E19C1DAA}"/>
              </a:ext>
            </a:extLst>
          </p:cNvPr>
          <p:cNvSpPr txBox="1"/>
          <p:nvPr/>
        </p:nvSpPr>
        <p:spPr>
          <a:xfrm>
            <a:off x="4297319" y="2462517"/>
            <a:ext cx="4696772" cy="18410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주요 코드 설명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70CB11-24BE-4783-A648-A893C6262BD3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1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6"/>
    </mc:Choice>
    <mc:Fallback>
      <p:transition spd="slow" advTm="54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58CC87-CD62-46DA-9A38-99A12921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19"/>
            <a:ext cx="5849166" cy="50489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3ABC15-6C7E-4AB7-AF54-79F3530293B8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26AA5-28F3-432B-858B-ACAFA1D83F7E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B62D2-8696-4093-BE9F-DCEE6F6334A8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BEAFA7-8ECE-4776-8A0B-C334E4F5B15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defRPr>
            </a:lvl1pPr>
          </a:lstStyle>
          <a:p>
            <a:r>
              <a:rPr lang="ko-KR" altLang="en-US" dirty="0"/>
              <a:t>이미지 저장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B342D-6477-4B69-BCD0-02439289B1E2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6E842F-9580-4A8E-9DC3-89EE7BDE8395}"/>
              </a:ext>
            </a:extLst>
          </p:cNvPr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02F9A8B4-BD71-4433-A45C-4CAD0D7CBE0F}"/>
              </a:ext>
            </a:extLst>
          </p:cNvPr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3B8676-6018-41E4-AF97-0930FC37161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B5FED8-3645-4A19-BFC1-5CF7BA536F6A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272579-A593-40FF-AE22-EAEEB82CDF44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750BDE-DBFC-462E-8C74-CDAE3816725F}"/>
              </a:ext>
            </a:extLst>
          </p:cNvPr>
          <p:cNvSpPr/>
          <p:nvPr/>
        </p:nvSpPr>
        <p:spPr>
          <a:xfrm>
            <a:off x="3210613" y="907063"/>
            <a:ext cx="132103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63B6E-6534-42C9-8A3B-CAAFA9B1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24" y="945594"/>
            <a:ext cx="5071957" cy="1628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44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750">
        <p:fade/>
      </p:transition>
    </mc:Choice>
    <mc:Fallback>
      <p:transition spd="med" advTm="477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4AE0C2-5FED-4F4A-9EB7-5096B4F91CC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ED771-C245-4293-A953-9AE1FAFF0B2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F56B9-A3A6-449A-B698-F30767FC17E7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C81E8-25CB-4E48-BEDB-71A6EB501770}"/>
              </a:ext>
            </a:extLst>
          </p:cNvPr>
          <p:cNvSpPr txBox="1"/>
          <p:nvPr/>
        </p:nvSpPr>
        <p:spPr>
          <a:xfrm>
            <a:off x="252250" y="2827034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출력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E850D7-97B8-4F64-B300-FF534F896EB2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F40BFF-FC31-4924-9C08-DC587FF08E53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803724EB-0637-4B45-B12A-8FA75F83253D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2C7A7A-FDDF-4851-8623-055B56E76A96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저장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61D58B-6A51-441D-9984-2C44786DC862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47E897F-F15B-4D80-B547-4AFB960A4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5108274"/>
            <a:ext cx="7278116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FFFD5A-ECA3-46CA-B98F-1177789EED98}"/>
              </a:ext>
            </a:extLst>
          </p:cNvPr>
          <p:cNvSpPr/>
          <p:nvPr/>
        </p:nvSpPr>
        <p:spPr>
          <a:xfrm>
            <a:off x="2910557" y="481894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DA5EC1-B137-4720-96C4-C90A5B0AE301}"/>
              </a:ext>
            </a:extLst>
          </p:cNvPr>
          <p:cNvSpPr/>
          <p:nvPr/>
        </p:nvSpPr>
        <p:spPr>
          <a:xfrm>
            <a:off x="3210613" y="4818944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23575-A18F-41D5-999F-D5DEC5DE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57" y="1202479"/>
            <a:ext cx="6249272" cy="2762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983E9C-1CC2-4B7B-9286-1E70E7FB279F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B40FE0-E2DD-4448-81CD-95D2F585904E}"/>
              </a:ext>
            </a:extLst>
          </p:cNvPr>
          <p:cNvSpPr/>
          <p:nvPr/>
        </p:nvSpPr>
        <p:spPr>
          <a:xfrm>
            <a:off x="3210613" y="907063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임시 영역 저장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6922360-4FE5-4D30-9437-26047642A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24" y="3522560"/>
            <a:ext cx="3124636" cy="13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43F6FA-03A2-41C2-8D74-BCE33CCAF68C}"/>
              </a:ext>
            </a:extLst>
          </p:cNvPr>
          <p:cNvSpPr/>
          <p:nvPr/>
        </p:nvSpPr>
        <p:spPr>
          <a:xfrm>
            <a:off x="9075841" y="3227144"/>
            <a:ext cx="67321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52948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922">
        <p:fade/>
      </p:transition>
    </mc:Choice>
    <mc:Fallback>
      <p:transition spd="med" advTm="5692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4AE0C2-5FED-4F4A-9EB7-5096B4F91CC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ED771-C245-4293-A953-9AE1FAFF0B2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F56B9-A3A6-449A-B698-F30767FC17E7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E850D7-97B8-4F64-B300-FF534F896EB2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프로세스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61D58B-6A51-441D-9984-2C44786DC862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추출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59CE97-5EA6-48FF-9E98-87861B427F10}"/>
              </a:ext>
            </a:extLst>
          </p:cNvPr>
          <p:cNvSpPr txBox="1"/>
          <p:nvPr/>
        </p:nvSpPr>
        <p:spPr>
          <a:xfrm>
            <a:off x="252250" y="21937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저장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385BCF-C6CF-4F11-969D-47F7732B8678}"/>
              </a:ext>
            </a:extLst>
          </p:cNvPr>
          <p:cNvSpPr/>
          <p:nvPr/>
        </p:nvSpPr>
        <p:spPr>
          <a:xfrm>
            <a:off x="252249" y="2803448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89BDF6BE-C370-4CEC-9703-760B1C2A075C}"/>
              </a:ext>
            </a:extLst>
          </p:cNvPr>
          <p:cNvSpPr/>
          <p:nvPr/>
        </p:nvSpPr>
        <p:spPr>
          <a:xfrm rot="5400000">
            <a:off x="2226755" y="323477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B80703-253B-455F-9C94-9955CE49E385}"/>
              </a:ext>
            </a:extLst>
          </p:cNvPr>
          <p:cNvSpPr txBox="1"/>
          <p:nvPr/>
        </p:nvSpPr>
        <p:spPr>
          <a:xfrm>
            <a:off x="252250" y="28207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이미지 출력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A8453-57D9-4559-BF85-C65665A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57" y="1192320"/>
            <a:ext cx="4737700" cy="4304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E7F145-A9DF-4D55-B736-6FBB98F4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57" y="1192319"/>
            <a:ext cx="4397976" cy="4304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CE81A8-A9AA-4189-AAF0-5A0B2234C523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013D8B-F6D3-493C-81A9-BE02BCA7EF7C}"/>
              </a:ext>
            </a:extLst>
          </p:cNvPr>
          <p:cNvSpPr/>
          <p:nvPr/>
        </p:nvSpPr>
        <p:spPr>
          <a:xfrm>
            <a:off x="3210613" y="907063"/>
            <a:ext cx="154426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클릭</a:t>
            </a:r>
          </a:p>
        </p:txBody>
      </p:sp>
    </p:spTree>
    <p:extLst>
      <p:ext uri="{BB962C8B-B14F-4D97-AF65-F5344CB8AC3E}">
        <p14:creationId xmlns:p14="http://schemas.microsoft.com/office/powerpoint/2010/main" val="136928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022">
        <p:fade/>
      </p:transition>
    </mc:Choice>
    <mc:Fallback>
      <p:transition spd="med" advTm="3702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 및 개발 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Introduction,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0">
        <p:fade/>
      </p:transition>
    </mc:Choice>
    <mc:Fallback>
      <p:transition spd="med" advTm="189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404" y="89065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37A7E-3480-4C28-AAD6-9F5DE44697E1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4CF5C-5CEA-44E7-8183-54440A657C56}"/>
              </a:ext>
            </a:extLst>
          </p:cNvPr>
          <p:cNvSpPr txBox="1"/>
          <p:nvPr/>
        </p:nvSpPr>
        <p:spPr>
          <a:xfrm>
            <a:off x="3999188" y="946292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알파 채널이 추가된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png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만들기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A3734C-731D-4EEB-B806-174A95F4CDDE}"/>
              </a:ext>
            </a:extLst>
          </p:cNvPr>
          <p:cNvGrpSpPr/>
          <p:nvPr/>
        </p:nvGrpSpPr>
        <p:grpSpPr>
          <a:xfrm>
            <a:off x="3220033" y="1867123"/>
            <a:ext cx="3834148" cy="2728169"/>
            <a:chOff x="3004770" y="2025878"/>
            <a:chExt cx="3834148" cy="27281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4FE7B7-0400-468C-BB82-28A478CF7A61}"/>
                </a:ext>
              </a:extLst>
            </p:cNvPr>
            <p:cNvGrpSpPr/>
            <p:nvPr/>
          </p:nvGrpSpPr>
          <p:grpSpPr>
            <a:xfrm>
              <a:off x="3004770" y="2025878"/>
              <a:ext cx="3446155" cy="2487003"/>
              <a:chOff x="3054036" y="1867123"/>
              <a:chExt cx="3446155" cy="2487003"/>
            </a:xfrm>
          </p:grpSpPr>
          <p:pic>
            <p:nvPicPr>
              <p:cNvPr id="46" name="그림 45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0C972608-3E19-46AA-8631-0ABBCB3A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4036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EDACFFE-8DFC-4A52-A7C6-349DED89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470" y="2349839"/>
                <a:ext cx="1028700" cy="12573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5F343A9-3795-428A-8445-FF14AF7F71F9}"/>
                </a:ext>
              </a:extLst>
            </p:cNvPr>
            <p:cNvGrpSpPr/>
            <p:nvPr/>
          </p:nvGrpSpPr>
          <p:grpSpPr>
            <a:xfrm>
              <a:off x="5204299" y="3946499"/>
              <a:ext cx="1634619" cy="807548"/>
              <a:chOff x="4130170" y="4416325"/>
              <a:chExt cx="1634619" cy="8075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70057797-59A9-4E16-AD71-3DFFCE20AE92}"/>
                  </a:ext>
                </a:extLst>
              </p:cNvPr>
              <p:cNvSpPr/>
              <p:nvPr/>
            </p:nvSpPr>
            <p:spPr>
              <a:xfrm>
                <a:off x="4130170" y="4416325"/>
                <a:ext cx="1634619" cy="8075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4C785-9A71-4C55-9276-7D097124ADFF}"/>
                  </a:ext>
                </a:extLst>
              </p:cNvPr>
              <p:cNvSpPr txBox="1"/>
              <p:nvPr/>
            </p:nvSpPr>
            <p:spPr>
              <a:xfrm>
                <a:off x="4434558" y="4607576"/>
                <a:ext cx="1019847" cy="400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.JPG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F31A06-CA0D-4ED4-A15E-9B3325FE7FBF}"/>
              </a:ext>
            </a:extLst>
          </p:cNvPr>
          <p:cNvGrpSpPr/>
          <p:nvPr/>
        </p:nvGrpSpPr>
        <p:grpSpPr>
          <a:xfrm>
            <a:off x="7508160" y="1867123"/>
            <a:ext cx="3820748" cy="2725597"/>
            <a:chOff x="7409914" y="2025878"/>
            <a:chExt cx="3820748" cy="27255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8D4307-FE3D-45E2-A9E9-FCABC3020283}"/>
                </a:ext>
              </a:extLst>
            </p:cNvPr>
            <p:cNvGrpSpPr/>
            <p:nvPr/>
          </p:nvGrpSpPr>
          <p:grpSpPr>
            <a:xfrm>
              <a:off x="7409914" y="2025878"/>
              <a:ext cx="3446155" cy="2487003"/>
              <a:chOff x="7908442" y="1867123"/>
              <a:chExt cx="3446155" cy="2487003"/>
            </a:xfrm>
          </p:grpSpPr>
          <p:pic>
            <p:nvPicPr>
              <p:cNvPr id="54" name="그림 53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BF7BFE88-BB95-40B7-87FD-493EB626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8442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그림 5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9EF417-CE2D-486E-897D-7FF8632CE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018" y="2349834"/>
                <a:ext cx="1026800" cy="1257305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8E4A7E-0CB7-45C9-95EF-1E1C306FC296}"/>
                </a:ext>
              </a:extLst>
            </p:cNvPr>
            <p:cNvGrpSpPr/>
            <p:nvPr/>
          </p:nvGrpSpPr>
          <p:grpSpPr>
            <a:xfrm>
              <a:off x="9596055" y="3949070"/>
              <a:ext cx="1634607" cy="802405"/>
              <a:chOff x="7935014" y="4403795"/>
              <a:chExt cx="1634607" cy="80240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8C145E-1F73-431A-89E9-861CFF43D05E}"/>
                  </a:ext>
                </a:extLst>
              </p:cNvPr>
              <p:cNvSpPr/>
              <p:nvPr/>
            </p:nvSpPr>
            <p:spPr>
              <a:xfrm>
                <a:off x="7935014" y="4403795"/>
                <a:ext cx="1634607" cy="802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6E5031-A4F4-467B-8BA7-65EA02B9A7A1}"/>
                  </a:ext>
                </a:extLst>
              </p:cNvPr>
              <p:cNvSpPr txBox="1"/>
              <p:nvPr/>
            </p:nvSpPr>
            <p:spPr>
              <a:xfrm>
                <a:off x="8242395" y="4604943"/>
                <a:ext cx="1019847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.PNG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333951-3345-4EE4-A143-2194A2DD4A0F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3E6CF51-3B17-414A-8815-CF5436303F48}"/>
              </a:ext>
            </a:extLst>
          </p:cNvPr>
          <p:cNvGrpSpPr/>
          <p:nvPr/>
        </p:nvGrpSpPr>
        <p:grpSpPr>
          <a:xfrm>
            <a:off x="2778620" y="5049741"/>
            <a:ext cx="5074610" cy="430887"/>
            <a:chOff x="6715613" y="4604967"/>
            <a:chExt cx="4989533" cy="4308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503361-04D0-440B-921C-7874A7F250A3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응용 </a:t>
              </a:r>
              <a:r>
                <a:rPr lang="en-US" altLang="ko-KR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코디 시뮬레이터</a:t>
              </a:r>
              <a:endPara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1411EFE-44A3-48B9-B2E9-06EF7305521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8" name="갈매기형 수장 11">
                <a:extLst>
                  <a:ext uri="{FF2B5EF4-FFF2-40B4-BE49-F238E27FC236}">
                    <a16:creationId xmlns:a16="http://schemas.microsoft.com/office/drawing/2014/main" id="{C887208F-BC0B-4C17-8FEC-A84FC3BB2357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갈매기형 수장 12">
                <a:extLst>
                  <a:ext uri="{FF2B5EF4-FFF2-40B4-BE49-F238E27FC236}">
                    <a16:creationId xmlns:a16="http://schemas.microsoft.com/office/drawing/2014/main" id="{DC1B2D6B-E864-4C72-8B03-91B0BC175CFE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98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548">
        <p:fade/>
      </p:transition>
    </mc:Choice>
    <mc:Fallback>
      <p:transition spd="med" advTm="2354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154312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865029" y="1564507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선정 이유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88F3A-A879-49E8-9526-70EA08A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8" y="1816625"/>
            <a:ext cx="4034196" cy="1609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8AFBA4-CE5C-4C8F-85AA-45782C4C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76" y="3680750"/>
            <a:ext cx="3491268" cy="1599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C15986-512A-4B14-AA53-CCA45C2FFAEF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불투명도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Alpha channel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149D1-CA20-4607-9731-C551F918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99" y="1823457"/>
            <a:ext cx="4034196" cy="1605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C01B64-9DEA-4C48-9473-365107B3C58C}"/>
              </a:ext>
            </a:extLst>
          </p:cNvPr>
          <p:cNvGrpSpPr/>
          <p:nvPr/>
        </p:nvGrpSpPr>
        <p:grpSpPr>
          <a:xfrm>
            <a:off x="2778621" y="4401961"/>
            <a:ext cx="5066665" cy="400110"/>
            <a:chOff x="6715613" y="3957187"/>
            <a:chExt cx="5066665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1D1AA-B990-40E5-8E58-218732B9CDF3}"/>
                </a:ext>
              </a:extLst>
            </p:cNvPr>
            <p:cNvSpPr txBox="1"/>
            <p:nvPr/>
          </p:nvSpPr>
          <p:spPr>
            <a:xfrm>
              <a:off x="7181576" y="3957187"/>
              <a:ext cx="460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크로마키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가중치 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 이용한 합성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02E4DD-7734-4F69-A25A-082659177E06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61" name="갈매기형 수장 11">
                <a:extLst>
                  <a:ext uri="{FF2B5EF4-FFF2-40B4-BE49-F238E27FC236}">
                    <a16:creationId xmlns:a16="http://schemas.microsoft.com/office/drawing/2014/main" id="{B48379A8-349F-40DF-9899-4A4250809CD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2" name="갈매기형 수장 12">
                <a:extLst>
                  <a:ext uri="{FF2B5EF4-FFF2-40B4-BE49-F238E27FC236}">
                    <a16:creationId xmlns:a16="http://schemas.microsoft.com/office/drawing/2014/main" id="{67F1A7C2-6662-4FB5-9106-921365885FE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6B6C97-095E-491F-93D3-2C45ADBE34F7}"/>
              </a:ext>
            </a:extLst>
          </p:cNvPr>
          <p:cNvGrpSpPr/>
          <p:nvPr/>
        </p:nvGrpSpPr>
        <p:grpSpPr>
          <a:xfrm>
            <a:off x="2778620" y="5049741"/>
            <a:ext cx="5074610" cy="400110"/>
            <a:chOff x="6715613" y="4604967"/>
            <a:chExt cx="4989533" cy="4001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9EE318-11C4-4BC1-81D5-0F8685BF3F32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합성 할 때마다 적절한 연산 수행 필요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9E4CBB-8DFC-4A13-BF1A-775CCE9FBBB6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73" name="갈매기형 수장 11">
                <a:extLst>
                  <a:ext uri="{FF2B5EF4-FFF2-40B4-BE49-F238E27FC236}">
                    <a16:creationId xmlns:a16="http://schemas.microsoft.com/office/drawing/2014/main" id="{70C59850-47E0-4D19-A952-4C91FCB1AA3E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갈매기형 수장 12">
                <a:extLst>
                  <a:ext uri="{FF2B5EF4-FFF2-40B4-BE49-F238E27FC236}">
                    <a16:creationId xmlns:a16="http://schemas.microsoft.com/office/drawing/2014/main" id="{2A0FA886-F577-4EC8-A812-A1775BEA8C7B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FD3C2D-E07A-40AA-B429-67BE8623BA7F}"/>
              </a:ext>
            </a:extLst>
          </p:cNvPr>
          <p:cNvGrpSpPr/>
          <p:nvPr/>
        </p:nvGrpSpPr>
        <p:grpSpPr>
          <a:xfrm>
            <a:off x="2778620" y="5697521"/>
            <a:ext cx="5066651" cy="400110"/>
            <a:chOff x="6715613" y="5252747"/>
            <a:chExt cx="4949888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389D2-0DC5-4332-8FAD-482788D0A909}"/>
                </a:ext>
              </a:extLst>
            </p:cNvPr>
            <p:cNvSpPr txBox="1"/>
            <p:nvPr/>
          </p:nvSpPr>
          <p:spPr>
            <a:xfrm>
              <a:off x="7181576" y="5252747"/>
              <a:ext cx="4483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Alpha channel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8A8DC0-D5CE-44C5-906B-845B865BC055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DCEAECD0-840C-473F-9891-3105AFA1DF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347BE54A-DCE0-41CE-AAC5-71368325C09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05857E-7079-4800-8DE1-FB6CB50DC197}"/>
              </a:ext>
            </a:extLst>
          </p:cNvPr>
          <p:cNvSpPr txBox="1"/>
          <p:nvPr/>
        </p:nvSpPr>
        <p:spPr>
          <a:xfrm>
            <a:off x="3323499" y="3754181"/>
            <a:ext cx="101984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.JPG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CE2F84-89BF-493C-B1AC-AFCF0D4DF0CE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546A1-D1E7-4859-A56F-DEC20856E1AC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A8C1-9039-4D42-98EE-F917E49F9650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98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161">
        <p:fade/>
      </p:transition>
    </mc:Choice>
    <mc:Fallback>
      <p:transition spd="med" advTm="2216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2178333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사용 기술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A06CD2-3B65-4E51-8967-A252CEE8E877}"/>
              </a:ext>
            </a:extLst>
          </p:cNvPr>
          <p:cNvGrpSpPr/>
          <p:nvPr/>
        </p:nvGrpSpPr>
        <p:grpSpPr>
          <a:xfrm>
            <a:off x="3166686" y="1960499"/>
            <a:ext cx="6009600" cy="400110"/>
            <a:chOff x="6715613" y="5252747"/>
            <a:chExt cx="5871106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4D913B-58CB-4AB5-A411-D3DF31FEB239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창 관리 및 이벤트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트랙바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68A05C4-A8A0-4203-B184-14ACC522EF5C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6631941D-31FA-4E16-BC21-5A5583C3BEB5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9982CC3C-B912-4512-8AF3-1C3270D92D7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A4203-F983-40FE-8A1A-2CD2CCCC210C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프로세스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영역 추출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연산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10BBBC-2DCE-4C81-A78B-D9ED17068F3C}"/>
              </a:ext>
            </a:extLst>
          </p:cNvPr>
          <p:cNvGrpSpPr/>
          <p:nvPr/>
        </p:nvGrpSpPr>
        <p:grpSpPr>
          <a:xfrm>
            <a:off x="3171059" y="2636471"/>
            <a:ext cx="6006552" cy="400110"/>
            <a:chOff x="6715613" y="3957187"/>
            <a:chExt cx="6006552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CD4C4-9DC4-43A6-B907-7A19A439099A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ROI,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역투영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쓰레시홀드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마스킹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76525B2-055B-4552-B9A4-57E38134A0A2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36" name="갈매기형 수장 11">
                <a:extLst>
                  <a:ext uri="{FF2B5EF4-FFF2-40B4-BE49-F238E27FC236}">
                    <a16:creationId xmlns:a16="http://schemas.microsoft.com/office/drawing/2014/main" id="{612B2F70-98D0-4665-9B8B-88D29E9894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갈매기형 수장 12">
                <a:extLst>
                  <a:ext uri="{FF2B5EF4-FFF2-40B4-BE49-F238E27FC236}">
                    <a16:creationId xmlns:a16="http://schemas.microsoft.com/office/drawing/2014/main" id="{D6995F56-1748-4CEF-AC98-F82ED921AF2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7F71B7-3D77-4F78-BB1D-9C596B0F9254}"/>
              </a:ext>
            </a:extLst>
          </p:cNvPr>
          <p:cNvGrpSpPr/>
          <p:nvPr/>
        </p:nvGrpSpPr>
        <p:grpSpPr>
          <a:xfrm>
            <a:off x="3171058" y="3307401"/>
            <a:ext cx="6006554" cy="400110"/>
            <a:chOff x="6715613" y="4604967"/>
            <a:chExt cx="5905853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E30B8-DF7E-4845-89DA-381958FF0E0D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이미지 색상 표현 방식 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– HSV, RGB, RGBA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7426ED-7687-4C98-9A42-76EDD7B272F3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1" name="갈매기형 수장 11">
                <a:extLst>
                  <a:ext uri="{FF2B5EF4-FFF2-40B4-BE49-F238E27FC236}">
                    <a16:creationId xmlns:a16="http://schemas.microsoft.com/office/drawing/2014/main" id="{C91BFF4F-7173-48FC-954A-6CAD0892838B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갈매기형 수장 12">
                <a:extLst>
                  <a:ext uri="{FF2B5EF4-FFF2-40B4-BE49-F238E27FC236}">
                    <a16:creationId xmlns:a16="http://schemas.microsoft.com/office/drawing/2014/main" id="{4DAE1912-4EC4-4E5E-A78E-B215D4FD75BD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761DCE-F45A-43C9-9DA8-53A587430D36}"/>
              </a:ext>
            </a:extLst>
          </p:cNvPr>
          <p:cNvGrpSpPr/>
          <p:nvPr/>
        </p:nvGrpSpPr>
        <p:grpSpPr>
          <a:xfrm>
            <a:off x="3171058" y="3978563"/>
            <a:ext cx="7273487" cy="400110"/>
            <a:chOff x="6715613" y="4604967"/>
            <a:chExt cx="7151545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18E7F-CB6E-4552-8F24-9285A9735A3E}"/>
                </a:ext>
              </a:extLst>
            </p:cNvPr>
            <p:cNvSpPr txBox="1"/>
            <p:nvPr/>
          </p:nvSpPr>
          <p:spPr>
            <a:xfrm>
              <a:off x="7181575" y="4604967"/>
              <a:ext cx="6685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Bitwise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필터링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노이즈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–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컨볼루전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모폴로지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A5E715-844D-4618-B568-804665C8F32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6" name="갈매기형 수장 11">
                <a:extLst>
                  <a:ext uri="{FF2B5EF4-FFF2-40B4-BE49-F238E27FC236}">
                    <a16:creationId xmlns:a16="http://schemas.microsoft.com/office/drawing/2014/main" id="{BC4E28DE-CD52-4875-9547-E920B0F39DF4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갈매기형 수장 12">
                <a:extLst>
                  <a:ext uri="{FF2B5EF4-FFF2-40B4-BE49-F238E27FC236}">
                    <a16:creationId xmlns:a16="http://schemas.microsoft.com/office/drawing/2014/main" id="{D14201E7-CA9C-436C-BFDD-FD4D2B3A86B2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ACA9632-E95B-4527-98CF-39AB4B60F56D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79FBF7-2D0F-442E-9C12-FF338FE0A8A8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427BE7-FFBA-484D-BE89-BB7222BFC8AE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72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328">
        <p:fade/>
      </p:transition>
    </mc:Choice>
    <mc:Fallback>
      <p:transition spd="med" advTm="3332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프로그램 설명 및 시연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Program Description,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7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30">
        <p:fade/>
      </p:transition>
    </mc:Choice>
    <mc:Fallback>
      <p:transition spd="med" advTm="333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6F112C-5395-4788-AC55-F2669696EED4}"/>
              </a:ext>
            </a:extLst>
          </p:cNvPr>
          <p:cNvGrpSpPr/>
          <p:nvPr/>
        </p:nvGrpSpPr>
        <p:grpSpPr>
          <a:xfrm>
            <a:off x="3338357" y="3764562"/>
            <a:ext cx="4618559" cy="2392543"/>
            <a:chOff x="3338357" y="3764562"/>
            <a:chExt cx="4618559" cy="23925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C6A9B1-D39A-42C0-B317-67D356A06272}"/>
                </a:ext>
              </a:extLst>
            </p:cNvPr>
            <p:cNvGrpSpPr/>
            <p:nvPr/>
          </p:nvGrpSpPr>
          <p:grpSpPr>
            <a:xfrm>
              <a:off x="3338357" y="3771982"/>
              <a:ext cx="3808485" cy="309656"/>
              <a:chOff x="3338357" y="3771982"/>
              <a:chExt cx="3808485" cy="309656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3" y="3778072"/>
                <a:ext cx="3653659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선택 영역 노이즈 제거 및 추가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제거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3D418FF-55E8-4E00-807A-2885A8C07F49}"/>
                </a:ext>
              </a:extLst>
            </p:cNvPr>
            <p:cNvGrpSpPr/>
            <p:nvPr/>
          </p:nvGrpSpPr>
          <p:grpSpPr>
            <a:xfrm>
              <a:off x="3799285" y="4248777"/>
              <a:ext cx="2718769" cy="1908328"/>
              <a:chOff x="3799285" y="4248777"/>
              <a:chExt cx="2718769" cy="190832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B141FEC-9DA3-44A2-81B5-40FC5CC1E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6674" y="4248778"/>
                <a:ext cx="1361380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27A05C0-34A2-4DB0-8065-0AC677545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9285" y="4248777"/>
                <a:ext cx="1357389" cy="1908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7316783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B1B8353-9B61-4B0C-8688-85F0CD3553D5}"/>
              </a:ext>
            </a:extLst>
          </p:cNvPr>
          <p:cNvGrpSpPr/>
          <p:nvPr/>
        </p:nvGrpSpPr>
        <p:grpSpPr>
          <a:xfrm>
            <a:off x="8076819" y="3771982"/>
            <a:ext cx="2955204" cy="2537338"/>
            <a:chOff x="8076819" y="3771982"/>
            <a:chExt cx="2955204" cy="25373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E3021E9-66DD-41AC-9B26-2E0E99B33AB9}"/>
                </a:ext>
              </a:extLst>
            </p:cNvPr>
            <p:cNvGrpSpPr/>
            <p:nvPr/>
          </p:nvGrpSpPr>
          <p:grpSpPr>
            <a:xfrm>
              <a:off x="8076819" y="3771982"/>
              <a:ext cx="2510623" cy="309656"/>
              <a:chOff x="8076819" y="3771982"/>
              <a:chExt cx="2510623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8231646" y="3778072"/>
                <a:ext cx="2355796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미리보기 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8076819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08A712-4B85-4C60-A7CE-32C873801895}"/>
                </a:ext>
              </a:extLst>
            </p:cNvPr>
            <p:cNvGrpSpPr/>
            <p:nvPr/>
          </p:nvGrpSpPr>
          <p:grpSpPr>
            <a:xfrm>
              <a:off x="8160453" y="3907458"/>
              <a:ext cx="2871570" cy="2401862"/>
              <a:chOff x="8160453" y="3907458"/>
              <a:chExt cx="2871570" cy="240186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56F4E33-8F08-487F-A7D0-953C2946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0453" y="4248777"/>
                <a:ext cx="1357387" cy="1908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 descr="사람, 어두운이(가) 표시된 사진&#10;&#10;자동 생성된 설명">
                <a:extLst>
                  <a:ext uri="{FF2B5EF4-FFF2-40B4-BE49-F238E27FC236}">
                    <a16:creationId xmlns:a16="http://schemas.microsoft.com/office/drawing/2014/main" id="{AF0828B5-FDEA-4ABF-9B71-3E11CA7EB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471" y="3907458"/>
                <a:ext cx="2001552" cy="240186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B7868E-5E54-40DC-B70A-6EC769DD6635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추가하여 저장하는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795ABE-66AA-4E6E-B65F-F0C9A189763C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C14455-0512-499C-8B9A-58A21546A88C}"/>
              </a:ext>
            </a:extLst>
          </p:cNvPr>
          <p:cNvGrpSpPr/>
          <p:nvPr/>
        </p:nvGrpSpPr>
        <p:grpSpPr>
          <a:xfrm>
            <a:off x="2579543" y="619718"/>
            <a:ext cx="2794754" cy="2793922"/>
            <a:chOff x="2579543" y="619718"/>
            <a:chExt cx="2794754" cy="27939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2B96033-F9AF-4C81-AF30-FAC30F235AF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30FCCD49-DAD2-4D38-B112-74E8404F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366385-76A3-447A-BCDF-6DE01A9D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34162" y="1505307"/>
              <a:ext cx="1511642" cy="190833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F86E49-67DF-42EA-BE50-F9EE3E9F292A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.</a:t>
            </a:r>
            <a:r>
              <a:rPr lang="en-US" altLang="ko-KR" sz="1500" dirty="0" err="1">
                <a:solidFill>
                  <a:srgbClr val="272123"/>
                </a:solidFill>
              </a:rPr>
              <a:t>png</a:t>
            </a:r>
            <a:r>
              <a:rPr lang="en-US" altLang="ko-KR" sz="1500" dirty="0">
                <a:solidFill>
                  <a:srgbClr val="272123"/>
                </a:solidFill>
              </a:rPr>
              <a:t> </a:t>
            </a:r>
            <a:r>
              <a:rPr lang="ko-KR" altLang="en-US" sz="1500" dirty="0">
                <a:solidFill>
                  <a:srgbClr val="272123"/>
                </a:solidFill>
              </a:rPr>
              <a:t>파일 응용한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코디 시뮬레이터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2D689A-B409-4411-8145-85654E2DFD81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C0EBA3-E2CC-47A4-B196-6EA238887B29}"/>
              </a:ext>
            </a:extLst>
          </p:cNvPr>
          <p:cNvGrpSpPr/>
          <p:nvPr/>
        </p:nvGrpSpPr>
        <p:grpSpPr>
          <a:xfrm>
            <a:off x="8385915" y="1019987"/>
            <a:ext cx="3423487" cy="2393309"/>
            <a:chOff x="8385915" y="1019987"/>
            <a:chExt cx="3423487" cy="239330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CEC269-4A50-4929-AEFB-B50E88B941A4}"/>
                </a:ext>
              </a:extLst>
            </p:cNvPr>
            <p:cNvGrpSpPr/>
            <p:nvPr/>
          </p:nvGrpSpPr>
          <p:grpSpPr>
            <a:xfrm>
              <a:off x="8385915" y="1019987"/>
              <a:ext cx="3423487" cy="309656"/>
              <a:chOff x="8385915" y="1019987"/>
              <a:chExt cx="3423487" cy="309656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9F10EE3-6F1A-41F7-BA41-D5BDF1E7D85E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3268661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역투영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스레시홀드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마스킹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수행</a:t>
                </a: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FD44654-CB5A-4E89-96BD-0E5D6E53951D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62E78E-C2C3-439D-900E-CFABA024E861}"/>
                </a:ext>
              </a:extLst>
            </p:cNvPr>
            <p:cNvGrpSpPr/>
            <p:nvPr/>
          </p:nvGrpSpPr>
          <p:grpSpPr>
            <a:xfrm>
              <a:off x="8420644" y="1504970"/>
              <a:ext cx="3388758" cy="1908326"/>
              <a:chOff x="8420644" y="1504970"/>
              <a:chExt cx="3388758" cy="190832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356EA3F-6B40-44B1-A02E-5CD36624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0644" y="1504970"/>
                <a:ext cx="1357386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9052C4D-FE06-4D21-80D7-1C2CF89E4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9830" y="1514363"/>
                <a:ext cx="1490115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E4BF58E-7D83-4795-9CD6-ED3A6D555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5411" y="1514363"/>
                <a:ext cx="1103991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294E9-0D0D-430E-9ADD-B7F37B3F0425}"/>
              </a:ext>
            </a:extLst>
          </p:cNvPr>
          <p:cNvGrpSpPr/>
          <p:nvPr/>
        </p:nvGrpSpPr>
        <p:grpSpPr>
          <a:xfrm>
            <a:off x="5494200" y="1012567"/>
            <a:ext cx="2771812" cy="2392382"/>
            <a:chOff x="5494200" y="1012567"/>
            <a:chExt cx="2771812" cy="23923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5EB016-388C-4207-8A55-D96CF9308730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 ROI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영역선택</a:t>
                </a: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EF0919-C1C6-417C-B1C9-2B9181CAE749}"/>
                </a:ext>
              </a:extLst>
            </p:cNvPr>
            <p:cNvGrpSpPr/>
            <p:nvPr/>
          </p:nvGrpSpPr>
          <p:grpSpPr>
            <a:xfrm>
              <a:off x="5494200" y="1518309"/>
              <a:ext cx="2270874" cy="1886640"/>
              <a:chOff x="5494200" y="1518309"/>
              <a:chExt cx="2270874" cy="1886640"/>
            </a:xfrm>
          </p:grpSpPr>
          <p:pic>
            <p:nvPicPr>
              <p:cNvPr id="10" name="그림 9" descr="의류, 사람이(가) 표시된 사진&#10;&#10;자동 생성된 설명">
                <a:extLst>
                  <a:ext uri="{FF2B5EF4-FFF2-40B4-BE49-F238E27FC236}">
                    <a16:creationId xmlns:a16="http://schemas.microsoft.com/office/drawing/2014/main" id="{ABD9E4E7-21A1-4FDC-8E61-20C63AAD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4200" y="1518309"/>
                <a:ext cx="1572200" cy="18866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7E1BB7E-0760-4D69-AADA-71B279218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2981" y="1796794"/>
                <a:ext cx="1042093" cy="1523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B13023-8290-4728-8E94-CEF45E220F56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180DE3-6838-401D-9DDB-D5B63B0078F7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B29225-E48D-4F51-94D8-EA846E30DAC4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30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352">
        <p:fade/>
      </p:transition>
    </mc:Choice>
    <mc:Fallback>
      <p:transition spd="med" advTm="3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FBE3B7-15F5-4D65-AFD1-0996FD41F9B9}"/>
              </a:ext>
            </a:extLst>
          </p:cNvPr>
          <p:cNvGrpSpPr/>
          <p:nvPr/>
        </p:nvGrpSpPr>
        <p:grpSpPr>
          <a:xfrm>
            <a:off x="2579543" y="619718"/>
            <a:ext cx="2794754" cy="2793916"/>
            <a:chOff x="2579543" y="619718"/>
            <a:chExt cx="2794754" cy="279391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F5FBAA0-E81F-49D0-9898-8ACB569C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542" y="1496781"/>
              <a:ext cx="1861238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CF7AAC-D30A-47A2-92A9-8392D712A5D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ADD4BE7-4EEB-4506-B4B0-97A1B3D1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2786F17-8138-4871-9087-278CF43145C4}"/>
              </a:ext>
            </a:extLst>
          </p:cNvPr>
          <p:cNvGrpSpPr/>
          <p:nvPr/>
        </p:nvGrpSpPr>
        <p:grpSpPr>
          <a:xfrm>
            <a:off x="6209088" y="3771982"/>
            <a:ext cx="2698102" cy="2504707"/>
            <a:chOff x="6209088" y="3771982"/>
            <a:chExt cx="2698102" cy="250470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CED8680-F8F1-43B6-9D22-381DEBAC313E}"/>
                </a:ext>
              </a:extLst>
            </p:cNvPr>
            <p:cNvGrpSpPr/>
            <p:nvPr/>
          </p:nvGrpSpPr>
          <p:grpSpPr>
            <a:xfrm>
              <a:off x="6393297" y="3771982"/>
              <a:ext cx="1807568" cy="309656"/>
              <a:chOff x="6393297" y="3771982"/>
              <a:chExt cx="1807568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6548125" y="3778072"/>
                <a:ext cx="1652740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639329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849977-DD4E-4008-85AB-805DA207EB65}"/>
                </a:ext>
              </a:extLst>
            </p:cNvPr>
            <p:cNvGrpSpPr/>
            <p:nvPr/>
          </p:nvGrpSpPr>
          <p:grpSpPr>
            <a:xfrm>
              <a:off x="6209088" y="4165492"/>
              <a:ext cx="2698102" cy="2111197"/>
              <a:chOff x="6209088" y="4165492"/>
              <a:chExt cx="2698102" cy="2111197"/>
            </a:xfrm>
          </p:grpSpPr>
          <p:pic>
            <p:nvPicPr>
              <p:cNvPr id="5" name="그림 4" descr="사람, 서있는, 남자, 착용이(가) 표시된 사진&#10;&#10;자동 생성된 설명">
                <a:extLst>
                  <a:ext uri="{FF2B5EF4-FFF2-40B4-BE49-F238E27FC236}">
                    <a16:creationId xmlns:a16="http://schemas.microsoft.com/office/drawing/2014/main" id="{3A5553DC-BC91-499E-AC22-5CC5C4BBB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31" y="4165492"/>
                <a:ext cx="2091759" cy="20917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 descr="사람, 서있는, 가장이(가) 표시된 사진&#10;&#10;자동 생성된 설명">
                <a:extLst>
                  <a:ext uri="{FF2B5EF4-FFF2-40B4-BE49-F238E27FC236}">
                    <a16:creationId xmlns:a16="http://schemas.microsoft.com/office/drawing/2014/main" id="{B61E2430-5E81-4D86-94E4-944494893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088" y="4317305"/>
                <a:ext cx="1959384" cy="195938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4860962-111F-47AE-97F2-B3C9736A57C1}"/>
              </a:ext>
            </a:extLst>
          </p:cNvPr>
          <p:cNvGrpSpPr/>
          <p:nvPr/>
        </p:nvGrpSpPr>
        <p:grpSpPr>
          <a:xfrm>
            <a:off x="5494200" y="1012567"/>
            <a:ext cx="2771812" cy="2399169"/>
            <a:chOff x="5494200" y="1012567"/>
            <a:chExt cx="2771812" cy="23991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010954B-A3F3-45CC-9841-E9B91826FBDC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9C3AA6-FAAC-408A-982E-1C87663D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4647" y="1494883"/>
              <a:ext cx="1855283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7AF0C0-05C6-405E-B999-72F5B9E6AB22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추가하여 저장하는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39F0BA-3FFD-46C6-AD29-FA668FD98BFB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8CB153-A07D-4742-B700-001CCB2CF8B0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코디 시뮬레이터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AF31A6-D7EA-43B1-9E03-51F4E7114A88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11E5D-5F6E-4A14-A51F-72E546783DCD}"/>
              </a:ext>
            </a:extLst>
          </p:cNvPr>
          <p:cNvGrpSpPr/>
          <p:nvPr/>
        </p:nvGrpSpPr>
        <p:grpSpPr>
          <a:xfrm>
            <a:off x="3338357" y="3764562"/>
            <a:ext cx="2935037" cy="2391544"/>
            <a:chOff x="3338357" y="3764562"/>
            <a:chExt cx="2935037" cy="23915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34B4D1-21F4-4E18-BE6B-74844B02644D}"/>
                </a:ext>
              </a:extLst>
            </p:cNvPr>
            <p:cNvGrpSpPr/>
            <p:nvPr/>
          </p:nvGrpSpPr>
          <p:grpSpPr>
            <a:xfrm>
              <a:off x="3338357" y="3771982"/>
              <a:ext cx="2016065" cy="309655"/>
              <a:chOff x="3338357" y="3771982"/>
              <a:chExt cx="2016065" cy="30965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4" y="3778072"/>
                <a:ext cx="1861238" cy="3035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L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5633261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369CAB-C84E-458F-893D-D96948E4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152" y="4248717"/>
              <a:ext cx="1907389" cy="1907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61017B-327F-4A5B-A10A-9EC3BEF18949}"/>
              </a:ext>
            </a:extLst>
          </p:cNvPr>
          <p:cNvGrpSpPr/>
          <p:nvPr/>
        </p:nvGrpSpPr>
        <p:grpSpPr>
          <a:xfrm>
            <a:off x="8385915" y="1019987"/>
            <a:ext cx="1976851" cy="2389850"/>
            <a:chOff x="8385915" y="1019987"/>
            <a:chExt cx="1976851" cy="23898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618EC7-4E20-4E9D-B4EF-882FD7BC3CB0}"/>
                </a:ext>
              </a:extLst>
            </p:cNvPr>
            <p:cNvGrpSpPr/>
            <p:nvPr/>
          </p:nvGrpSpPr>
          <p:grpSpPr>
            <a:xfrm>
              <a:off x="8385915" y="1019987"/>
              <a:ext cx="1976851" cy="309656"/>
              <a:chOff x="8385915" y="1019987"/>
              <a:chExt cx="1976851" cy="30965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EB2CA7-7D02-4AE1-BCFE-2A4EDDF1BD86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떼기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168A254-BEA1-4B2B-B22A-A916F3CEBEE0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7026F25-40A3-443A-BF12-5F74411A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710" y="1496781"/>
              <a:ext cx="1913056" cy="1913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0E0D073-FDF2-4CDE-9547-0935FC581D1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1E1077-65B5-4CD1-BE71-4E83D05C123A}"/>
              </a:ext>
            </a:extLst>
          </p:cNvPr>
          <p:cNvSpPr txBox="1"/>
          <p:nvPr/>
        </p:nvSpPr>
        <p:spPr>
          <a:xfrm>
            <a:off x="4658770" y="138483"/>
            <a:ext cx="2178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 및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69DA5-177F-430B-AAC0-C873D0E04501}"/>
              </a:ext>
            </a:extLst>
          </p:cNvPr>
          <p:cNvSpPr txBox="1"/>
          <p:nvPr/>
        </p:nvSpPr>
        <p:spPr>
          <a:xfrm>
            <a:off x="7197720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47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483">
        <p:fade/>
      </p:transition>
    </mc:Choice>
    <mc:Fallback>
      <p:transition spd="med" advTm="244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6|3.7|15.6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2|6.2|2.9|6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716</Words>
  <Application>Microsoft Office PowerPoint</Application>
  <PresentationFormat>와이드스크린</PresentationFormat>
  <Paragraphs>291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SANGMIN</dc:creator>
  <cp:lastModifiedBy>PARK SANGMIN</cp:lastModifiedBy>
  <cp:revision>562</cp:revision>
  <dcterms:created xsi:type="dcterms:W3CDTF">2020-11-28T05:05:51Z</dcterms:created>
  <dcterms:modified xsi:type="dcterms:W3CDTF">2020-12-06T12:53:29Z</dcterms:modified>
</cp:coreProperties>
</file>